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CC"/>
    <a:srgbClr val="CC3300"/>
    <a:srgbClr val="008000"/>
    <a:srgbClr val="009900"/>
    <a:srgbClr val="FF3300"/>
    <a:srgbClr val="CC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8F72DC-A370-41F9-8EDA-E0F0556081B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917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C8D52-A1F4-43AC-B8D4-7AEDE75B142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61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54309-2651-44ED-80E3-167C19AA5CA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98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60755-A8E4-42AC-9DC2-35711BF47AB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22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9790-2C39-4660-9506-BE55E2D37FF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34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8CEC3-A71F-4C80-A791-0AF7B14D55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53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99A80-5B2E-422C-A498-1AA8CDD90A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78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C2E96-5247-4E75-8278-51B6E3C1898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44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C823A-2256-40D7-8B78-D330C38D02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1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CF4EC-CB15-40FA-861B-67B44754B10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36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E5FE9-08BF-4C7C-AD40-3B75D4E8271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94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44C33-8961-4CB3-ABCE-8D342168792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09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58A34A-A4CA-4EA0-BE95-4048F72281D4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De natuurlijke getallen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natuurlijke getallen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natuurlijke getallen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558087" cy="5873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Telsystemen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88925" y="765175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Turven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23850" y="1196975"/>
            <a:ext cx="88677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Tellen met streepjes die per 5 gegroepeerd worden. De eerste vier </a:t>
            </a:r>
          </a:p>
          <a:p>
            <a:r>
              <a:rPr lang="nl-BE"/>
              <a:t>streepjes staan verticaal, het vijfde wordt er dwars doorheen getrokken.</a:t>
            </a:r>
            <a:endParaRPr lang="nl-NL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23850" y="2611438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Additief tellen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23850" y="3908425"/>
            <a:ext cx="2151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Positiestelsel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23850" y="4324350"/>
            <a:ext cx="85677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Een cijfer heeft geen vaste waarde: de waarde van een cijfer hangt af</a:t>
            </a:r>
          </a:p>
          <a:p>
            <a:r>
              <a:rPr lang="nl-BE"/>
              <a:t>van de positie (plaats) van het cijfer in dit getal.</a:t>
            </a:r>
          </a:p>
          <a:p>
            <a:r>
              <a:rPr lang="nl-BE"/>
              <a:t>Ons talstelsel is het </a:t>
            </a:r>
            <a:r>
              <a:rPr lang="nl-BE" b="1">
                <a:solidFill>
                  <a:srgbClr val="660066"/>
                </a:solidFill>
              </a:rPr>
              <a:t>decimaal</a:t>
            </a:r>
            <a:r>
              <a:rPr lang="nl-BE"/>
              <a:t> of </a:t>
            </a:r>
            <a:r>
              <a:rPr lang="nl-BE" b="1">
                <a:solidFill>
                  <a:srgbClr val="660066"/>
                </a:solidFill>
              </a:rPr>
              <a:t>tiendelig talstelsel</a:t>
            </a:r>
            <a:r>
              <a:rPr lang="nl-BE"/>
              <a:t>.</a:t>
            </a:r>
            <a:br>
              <a:rPr lang="nl-BE"/>
            </a:br>
            <a:r>
              <a:rPr lang="nl-BE"/>
              <a:t>Dit  positiestelsel bestaat uit tien cijfers waarmee je getallen vormt.</a:t>
            </a:r>
            <a:endParaRPr lang="nl-NL"/>
          </a:p>
        </p:txBody>
      </p: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395288" y="2060575"/>
            <a:ext cx="1609725" cy="457200"/>
            <a:chOff x="599" y="1311"/>
            <a:chExt cx="1014" cy="288"/>
          </a:xfrm>
        </p:grpSpPr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599" y="1311"/>
              <a:ext cx="10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||||     ||||     |||</a:t>
              </a:r>
              <a:endParaRPr lang="nl-NL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12" y="1396"/>
              <a:ext cx="22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996" y="1406"/>
              <a:ext cx="22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827088" y="33321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323850" y="2997200"/>
            <a:ext cx="65071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Tellen door de waarde van elk symbool op te tellen.</a:t>
            </a:r>
          </a:p>
          <a:p>
            <a:r>
              <a:rPr lang="nl-BE"/>
              <a:t>De plaats van de symbolen is niet belangrijk.</a:t>
            </a:r>
            <a:endParaRPr lang="nl-NL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323850" y="5924550"/>
            <a:ext cx="319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Natuurlijke getallen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323850" y="6356350"/>
            <a:ext cx="677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getallen die je gebruikt bij het tellen van aantallen.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1"/>
      <p:bldP spid="3075" grpId="1"/>
      <p:bldP spid="3083" grpId="0"/>
      <p:bldP spid="3084" grpId="0"/>
      <p:bldP spid="3086" grpId="0"/>
      <p:bldP spid="3087" grpId="0"/>
      <p:bldP spid="3097" grpId="0"/>
      <p:bldP spid="3098" grpId="0"/>
      <p:bldP spid="3099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113</Words>
  <Application>Microsoft Office PowerPoint</Application>
  <PresentationFormat>Diavoorstelling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Times New Roman</vt:lpstr>
      <vt:lpstr>Arial</vt:lpstr>
      <vt:lpstr>Comic Sans MS</vt:lpstr>
      <vt:lpstr>Verdana</vt:lpstr>
      <vt:lpstr>Standaardontwerp</vt:lpstr>
      <vt:lpstr>De natuurlijke getallen</vt:lpstr>
      <vt:lpstr>Telsystemen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36</cp:revision>
  <dcterms:created xsi:type="dcterms:W3CDTF">2003-06-23T17:01:34Z</dcterms:created>
  <dcterms:modified xsi:type="dcterms:W3CDTF">2013-12-09T12:19:38Z</dcterms:modified>
</cp:coreProperties>
</file>