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8" r:id="rId3"/>
    <p:sldId id="268" r:id="rId4"/>
    <p:sldId id="25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65A11A-40C5-4F3C-8680-F9738CACBF9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358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75F88-E098-48B6-A377-07FDE47917A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EAE0B-8EA2-4FCA-8807-6757A6A28B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0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C0F1C-4636-4A6E-A285-98B665D23DF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77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8FBD4-220E-4385-81AC-40DF70E1DC3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99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1DB10-E1A1-4302-8631-8A984AEAB2B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85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07456-5830-4427-AD33-0A91CFE5007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9102F-027F-433D-8A70-DB57EABAC26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16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D9149-3CB0-4CC0-83C0-5127DD82EC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836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6795E-B110-49F6-8368-82EDD5F241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94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41AB2-110C-4FE9-BEA7-B065BEE5AA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78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1A1BD-FC0B-4DEA-8167-EB82E3B4AA9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88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21B802-9A57-4814-B8BB-00ED34CCC4E4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03a.theorie_coordinaten_loodrecht_assenstelsel_nv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01_Pelckmans_1ste%20jaar_versie_2_W2013\00_Matrix_1ste_jaar\01_Bordboek_LWB_Matrix_1_Getallenleer\03a_theorie_coordinaten_loodrecht_assenstelsel_apple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De natuurlijke getallen op een getallenas en in een assenstelsel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natuurlijke getallen op een getallenas en in een assenstelsel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natuurlijke getallen op een getallenas en in een assenstelsel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07375" cy="64928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Getallen ordenen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65125" y="11255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Symbolen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1916113"/>
            <a:ext cx="796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 </a:t>
            </a:r>
            <a:r>
              <a:rPr lang="nl-BE" b="1">
                <a:solidFill>
                  <a:srgbClr val="CC00FF"/>
                </a:solidFill>
              </a:rPr>
              <a:t>&lt;</a:t>
            </a:r>
            <a:r>
              <a:rPr lang="nl-BE"/>
              <a:t> 12                                       7 </a:t>
            </a:r>
            <a:r>
              <a:rPr lang="nl-BE" b="1">
                <a:solidFill>
                  <a:srgbClr val="008000"/>
                </a:solidFill>
              </a:rPr>
              <a:t>&gt;</a:t>
            </a:r>
            <a:r>
              <a:rPr lang="nl-BE"/>
              <a:t> 2                              1 </a:t>
            </a:r>
            <a:r>
              <a:rPr lang="nl-BE" b="1">
                <a:solidFill>
                  <a:srgbClr val="660066"/>
                </a:solidFill>
              </a:rPr>
              <a:t>&lt;</a:t>
            </a:r>
            <a:r>
              <a:rPr lang="nl-BE"/>
              <a:t> 4 </a:t>
            </a:r>
            <a:r>
              <a:rPr lang="nl-BE" b="1">
                <a:solidFill>
                  <a:srgbClr val="660066"/>
                </a:solidFill>
              </a:rPr>
              <a:t>&lt;</a:t>
            </a:r>
            <a:r>
              <a:rPr lang="nl-BE"/>
              <a:t> 9</a:t>
            </a:r>
            <a:endParaRPr lang="nl-NL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95288" y="5348288"/>
            <a:ext cx="1789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Getallenas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11188" y="40767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423863" y="2492375"/>
            <a:ext cx="2120900" cy="755650"/>
            <a:chOff x="267" y="1570"/>
            <a:chExt cx="1336" cy="476"/>
          </a:xfrm>
        </p:grpSpPr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>
              <a:off x="521" y="1570"/>
              <a:ext cx="136" cy="182"/>
            </a:xfrm>
            <a:prstGeom prst="line">
              <a:avLst/>
            </a:prstGeom>
            <a:noFill/>
            <a:ln w="9525">
              <a:solidFill>
                <a:srgbClr val="CC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21" name="Text Box 25"/>
            <p:cNvSpPr txBox="1">
              <a:spLocks noChangeArrowheads="1"/>
            </p:cNvSpPr>
            <p:nvPr/>
          </p:nvSpPr>
          <p:spPr bwMode="auto">
            <a:xfrm>
              <a:off x="267" y="1796"/>
              <a:ext cx="1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5 </a:t>
              </a:r>
              <a:r>
                <a:rPr lang="nl-BE" sz="2000">
                  <a:solidFill>
                    <a:srgbClr val="CC00FF"/>
                  </a:solidFill>
                </a:rPr>
                <a:t>is kleiner dan</a:t>
              </a:r>
              <a:r>
                <a:rPr lang="nl-BE" sz="2000"/>
                <a:t> 12.</a:t>
              </a:r>
              <a:endParaRPr lang="nl-NL" sz="2000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3638550" y="2492375"/>
            <a:ext cx="2085975" cy="757238"/>
            <a:chOff x="2245" y="1570"/>
            <a:chExt cx="1314" cy="477"/>
          </a:xfrm>
        </p:grpSpPr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2831" y="1570"/>
              <a:ext cx="0" cy="182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22" name="Text Box 26"/>
            <p:cNvSpPr txBox="1">
              <a:spLocks noChangeArrowheads="1"/>
            </p:cNvSpPr>
            <p:nvPr/>
          </p:nvSpPr>
          <p:spPr bwMode="auto">
            <a:xfrm>
              <a:off x="2245" y="1797"/>
              <a:ext cx="13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7 </a:t>
              </a:r>
              <a:r>
                <a:rPr lang="nl-BE" sz="2000">
                  <a:solidFill>
                    <a:srgbClr val="008000"/>
                  </a:solidFill>
                </a:rPr>
                <a:t>is groter dan</a:t>
              </a:r>
              <a:r>
                <a:rPr lang="nl-BE" sz="2000"/>
                <a:t> 2.   </a:t>
              </a:r>
              <a:endParaRPr lang="nl-NL" sz="2000"/>
            </a:p>
          </p:txBody>
        </p:sp>
      </p:grpSp>
      <p:grpSp>
        <p:nvGrpSpPr>
          <p:cNvPr id="4130" name="Group 34"/>
          <p:cNvGrpSpPr>
            <a:grpSpLocks/>
          </p:cNvGrpSpPr>
          <p:nvPr/>
        </p:nvGrpSpPr>
        <p:grpSpPr bwMode="auto">
          <a:xfrm>
            <a:off x="6588125" y="2492375"/>
            <a:ext cx="2155825" cy="755650"/>
            <a:chOff x="4150" y="1570"/>
            <a:chExt cx="1358" cy="476"/>
          </a:xfrm>
        </p:grpSpPr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 flipH="1">
              <a:off x="4740" y="1570"/>
              <a:ext cx="91" cy="182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4150" y="1796"/>
              <a:ext cx="13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4 </a:t>
              </a:r>
              <a:r>
                <a:rPr lang="nl-BE" sz="2000">
                  <a:solidFill>
                    <a:srgbClr val="660066"/>
                  </a:solidFill>
                </a:rPr>
                <a:t>ligt tussen</a:t>
              </a:r>
              <a:r>
                <a:rPr lang="nl-BE" sz="2000"/>
                <a:t> 1 en 9.</a:t>
              </a:r>
              <a:endParaRPr lang="nl-NL" sz="2000"/>
            </a:p>
          </p:txBody>
        </p:sp>
      </p:grpSp>
      <p:pic>
        <p:nvPicPr>
          <p:cNvPr id="4128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908675"/>
            <a:ext cx="5840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1835150" y="3716338"/>
            <a:ext cx="4465638" cy="504825"/>
            <a:chOff x="1156" y="2341"/>
            <a:chExt cx="2813" cy="318"/>
          </a:xfrm>
        </p:grpSpPr>
        <p:grpSp>
          <p:nvGrpSpPr>
            <p:cNvPr id="4136" name="Group 40"/>
            <p:cNvGrpSpPr>
              <a:grpSpLocks/>
            </p:cNvGrpSpPr>
            <p:nvPr/>
          </p:nvGrpSpPr>
          <p:grpSpPr bwMode="auto">
            <a:xfrm>
              <a:off x="1156" y="2341"/>
              <a:ext cx="224" cy="288"/>
              <a:chOff x="431" y="2341"/>
              <a:chExt cx="224" cy="288"/>
            </a:xfrm>
          </p:grpSpPr>
          <p:sp>
            <p:nvSpPr>
              <p:cNvPr id="4131" name="Rectangle 35"/>
              <p:cNvSpPr>
                <a:spLocks noChangeArrowheads="1"/>
              </p:cNvSpPr>
              <p:nvPr/>
            </p:nvSpPr>
            <p:spPr bwMode="auto">
              <a:xfrm>
                <a:off x="431" y="2341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b="1">
                    <a:solidFill>
                      <a:srgbClr val="CC00FF"/>
                    </a:solidFill>
                  </a:rPr>
                  <a:t>&lt;</a:t>
                </a:r>
                <a:endParaRPr lang="nl-NL" b="1">
                  <a:solidFill>
                    <a:srgbClr val="CC00FF"/>
                  </a:solidFill>
                </a:endParaRPr>
              </a:p>
            </p:txBody>
          </p:sp>
          <p:sp>
            <p:nvSpPr>
              <p:cNvPr id="4133" name="Line 37"/>
              <p:cNvSpPr>
                <a:spLocks noChangeShapeType="1"/>
              </p:cNvSpPr>
              <p:nvPr/>
            </p:nvSpPr>
            <p:spPr bwMode="auto">
              <a:xfrm>
                <a:off x="476" y="2523"/>
                <a:ext cx="91" cy="45"/>
              </a:xfrm>
              <a:prstGeom prst="line">
                <a:avLst/>
              </a:prstGeom>
              <a:noFill/>
              <a:ln w="25400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4135" name="Group 39"/>
            <p:cNvGrpSpPr>
              <a:grpSpLocks/>
            </p:cNvGrpSpPr>
            <p:nvPr/>
          </p:nvGrpSpPr>
          <p:grpSpPr bwMode="auto">
            <a:xfrm>
              <a:off x="3745" y="2371"/>
              <a:ext cx="224" cy="288"/>
              <a:chOff x="2562" y="2371"/>
              <a:chExt cx="224" cy="288"/>
            </a:xfrm>
          </p:grpSpPr>
          <p:sp>
            <p:nvSpPr>
              <p:cNvPr id="4132" name="Rectangle 36"/>
              <p:cNvSpPr>
                <a:spLocks noChangeArrowheads="1"/>
              </p:cNvSpPr>
              <p:nvPr/>
            </p:nvSpPr>
            <p:spPr bwMode="auto">
              <a:xfrm>
                <a:off x="2562" y="2371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b="1">
                    <a:solidFill>
                      <a:srgbClr val="008000"/>
                    </a:solidFill>
                  </a:rPr>
                  <a:t>&gt;</a:t>
                </a:r>
                <a:endParaRPr lang="nl-NL" b="1">
                  <a:solidFill>
                    <a:srgbClr val="008000"/>
                  </a:solidFill>
                </a:endParaRPr>
              </a:p>
            </p:txBody>
          </p:sp>
          <p:sp>
            <p:nvSpPr>
              <p:cNvPr id="4134" name="Line 38"/>
              <p:cNvSpPr>
                <a:spLocks noChangeShapeType="1"/>
              </p:cNvSpPr>
              <p:nvPr/>
            </p:nvSpPr>
            <p:spPr bwMode="auto">
              <a:xfrm flipH="1">
                <a:off x="2653" y="2547"/>
                <a:ext cx="91" cy="45"/>
              </a:xfrm>
              <a:prstGeom prst="line">
                <a:avLst/>
              </a:prstGeom>
              <a:noFill/>
              <a:ln w="25400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grpSp>
        <p:nvGrpSpPr>
          <p:cNvPr id="4142" name="Group 46"/>
          <p:cNvGrpSpPr>
            <a:grpSpLocks/>
          </p:cNvGrpSpPr>
          <p:nvPr/>
        </p:nvGrpSpPr>
        <p:grpSpPr bwMode="auto">
          <a:xfrm>
            <a:off x="455613" y="4221163"/>
            <a:ext cx="2879725" cy="647700"/>
            <a:chOff x="287" y="2659"/>
            <a:chExt cx="1814" cy="408"/>
          </a:xfrm>
        </p:grpSpPr>
        <p:sp>
          <p:nvSpPr>
            <p:cNvPr id="4137" name="Text Box 41"/>
            <p:cNvSpPr txBox="1">
              <a:spLocks noChangeArrowheads="1"/>
            </p:cNvSpPr>
            <p:nvPr/>
          </p:nvSpPr>
          <p:spPr bwMode="auto">
            <a:xfrm>
              <a:off x="287" y="2817"/>
              <a:ext cx="18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CC00FF"/>
                  </a:solidFill>
                </a:rPr>
                <a:t>is kleiner dan of gelijk aan</a:t>
              </a:r>
              <a:endParaRPr lang="nl-NL" sz="2000">
                <a:solidFill>
                  <a:srgbClr val="CC00FF"/>
                </a:solidFill>
              </a:endParaRPr>
            </a:p>
          </p:txBody>
        </p:sp>
        <p:sp>
          <p:nvSpPr>
            <p:cNvPr id="4139" name="Line 43"/>
            <p:cNvSpPr>
              <a:spLocks noChangeShapeType="1"/>
            </p:cNvSpPr>
            <p:nvPr/>
          </p:nvSpPr>
          <p:spPr bwMode="auto">
            <a:xfrm>
              <a:off x="1247" y="2659"/>
              <a:ext cx="0" cy="181"/>
            </a:xfrm>
            <a:prstGeom prst="line">
              <a:avLst/>
            </a:prstGeom>
            <a:noFill/>
            <a:ln w="25400">
              <a:solidFill>
                <a:srgbClr val="CC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4143" name="Group 47"/>
          <p:cNvGrpSpPr>
            <a:grpSpLocks/>
          </p:cNvGrpSpPr>
          <p:nvPr/>
        </p:nvGrpSpPr>
        <p:grpSpPr bwMode="auto">
          <a:xfrm>
            <a:off x="4814888" y="4221163"/>
            <a:ext cx="2781300" cy="647700"/>
            <a:chOff x="3033" y="2659"/>
            <a:chExt cx="1752" cy="408"/>
          </a:xfrm>
        </p:grpSpPr>
        <p:sp>
          <p:nvSpPr>
            <p:cNvPr id="4138" name="Text Box 42"/>
            <p:cNvSpPr txBox="1">
              <a:spLocks noChangeArrowheads="1"/>
            </p:cNvSpPr>
            <p:nvPr/>
          </p:nvSpPr>
          <p:spPr bwMode="auto">
            <a:xfrm>
              <a:off x="3033" y="2817"/>
              <a:ext cx="17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009900"/>
                  </a:solidFill>
                </a:rPr>
                <a:t>is groter dan of gelijk aan</a:t>
              </a:r>
              <a:endParaRPr lang="nl-NL" sz="2000">
                <a:solidFill>
                  <a:srgbClr val="009900"/>
                </a:solidFill>
              </a:endParaRPr>
            </a:p>
          </p:txBody>
        </p:sp>
        <p:sp>
          <p:nvSpPr>
            <p:cNvPr id="4140" name="Line 44"/>
            <p:cNvSpPr>
              <a:spLocks noChangeShapeType="1"/>
            </p:cNvSpPr>
            <p:nvPr/>
          </p:nvSpPr>
          <p:spPr bwMode="auto">
            <a:xfrm>
              <a:off x="3878" y="2659"/>
              <a:ext cx="0" cy="181"/>
            </a:xfrm>
            <a:prstGeom prst="line">
              <a:avLst/>
            </a:prstGeom>
            <a:noFill/>
            <a:ln w="254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13" grpId="0"/>
      <p:bldP spid="41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07375" cy="64928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Getallen plaatsen op de getallenas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65125" y="981075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611188" y="40767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pic>
        <p:nvPicPr>
          <p:cNvPr id="4814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60525"/>
            <a:ext cx="5840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395288" y="2319338"/>
            <a:ext cx="7613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</a:t>
            </a:r>
            <a:r>
              <a:rPr lang="nl-BE" b="1">
                <a:solidFill>
                  <a:srgbClr val="660066"/>
                </a:solidFill>
              </a:rPr>
              <a:t>ijk</a:t>
            </a:r>
            <a:r>
              <a:rPr lang="nl-BE"/>
              <a:t> bepalen op een getallenas is twee punten kiezen die je</a:t>
            </a:r>
          </a:p>
          <a:p>
            <a:r>
              <a:rPr lang="nl-BE"/>
              <a:t>de waarde 0 en 1 geeft.</a:t>
            </a:r>
            <a:endParaRPr lang="nl-NL"/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395288" y="3460750"/>
            <a:ext cx="76406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je deze ijk verder naar rechts afpast, vind je de volgende </a:t>
            </a:r>
          </a:p>
          <a:p>
            <a:r>
              <a:rPr lang="nl-BE"/>
              <a:t>natuurlijke getallen.</a:t>
            </a:r>
          </a:p>
          <a:p>
            <a:r>
              <a:rPr lang="nl-BE"/>
              <a:t>De getallen zijn dus gerangschikt van klein naar groot en van</a:t>
            </a:r>
          </a:p>
          <a:p>
            <a:r>
              <a:rPr lang="nl-BE"/>
              <a:t>links naar rechts.</a:t>
            </a:r>
            <a:endParaRPr lang="nl-NL"/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395288" y="5249863"/>
            <a:ext cx="6804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 is kleiner dan 6 omdat 2 voor 6 ligt op de getallenas.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58" grpId="0"/>
      <p:bldP spid="48159" grpId="0"/>
      <p:bldP spid="481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0737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Getallen plaatsen in een assenstelsel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2725" y="981075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pic>
        <p:nvPicPr>
          <p:cNvPr id="5139" name="Picture 19">
            <a:hlinkClick r:id="rId2" action="ppaction://hlinkfile" tooltip="De natuurlijke getallen in een assenstelsel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75" y="1844675"/>
            <a:ext cx="3325813" cy="284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1400175" y="4581525"/>
            <a:ext cx="1511300" cy="565150"/>
            <a:chOff x="930" y="3203"/>
            <a:chExt cx="952" cy="356"/>
          </a:xfrm>
        </p:grpSpPr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 flipH="1">
              <a:off x="1519" y="3203"/>
              <a:ext cx="363" cy="136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930" y="3309"/>
              <a:ext cx="7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3333CC"/>
                  </a:solidFill>
                </a:rPr>
                <a:t>oorsprong</a:t>
              </a:r>
              <a:endParaRPr lang="nl-NL" sz="2000">
                <a:solidFill>
                  <a:srgbClr val="3333CC"/>
                </a:solidFill>
              </a:endParaRPr>
            </a:p>
          </p:txBody>
        </p:sp>
      </p:grpSp>
      <p:grpSp>
        <p:nvGrpSpPr>
          <p:cNvPr id="5149" name="Group 29"/>
          <p:cNvGrpSpPr>
            <a:grpSpLocks/>
          </p:cNvGrpSpPr>
          <p:nvPr/>
        </p:nvGrpSpPr>
        <p:grpSpPr bwMode="auto">
          <a:xfrm>
            <a:off x="5703888" y="4618038"/>
            <a:ext cx="2359025" cy="827087"/>
            <a:chOff x="3593" y="3339"/>
            <a:chExt cx="1486" cy="521"/>
          </a:xfrm>
        </p:grpSpPr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 flipH="1">
              <a:off x="3878" y="333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3593" y="3610"/>
              <a:ext cx="1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horizontale as of x-as</a:t>
              </a:r>
              <a:endParaRPr lang="nl-NL" sz="2000"/>
            </a:p>
          </p:txBody>
        </p:sp>
      </p:grp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468313" y="1916113"/>
            <a:ext cx="2376487" cy="701675"/>
            <a:chOff x="295" y="1480"/>
            <a:chExt cx="1497" cy="442"/>
          </a:xfrm>
        </p:grpSpPr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H="1" flipV="1">
              <a:off x="1429" y="161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295" y="1480"/>
              <a:ext cx="83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verticale as</a:t>
              </a:r>
            </a:p>
            <a:p>
              <a:r>
                <a:rPr lang="nl-BE" sz="2000"/>
                <a:t>   of y-as</a:t>
              </a:r>
              <a:endParaRPr lang="nl-NL" sz="2000"/>
            </a:p>
          </p:txBody>
        </p:sp>
      </p:grpSp>
      <p:grpSp>
        <p:nvGrpSpPr>
          <p:cNvPr id="5152" name="Group 32"/>
          <p:cNvGrpSpPr>
            <a:grpSpLocks/>
          </p:cNvGrpSpPr>
          <p:nvPr/>
        </p:nvGrpSpPr>
        <p:grpSpPr bwMode="auto">
          <a:xfrm>
            <a:off x="5148263" y="2201863"/>
            <a:ext cx="3700462" cy="1011237"/>
            <a:chOff x="3243" y="1659"/>
            <a:chExt cx="2331" cy="637"/>
          </a:xfrm>
        </p:grpSpPr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 flipV="1">
              <a:off x="3243" y="1842"/>
              <a:ext cx="590" cy="4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3865" y="1659"/>
              <a:ext cx="17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FF0000"/>
                  </a:solidFill>
                </a:rPr>
                <a:t>coördinaat van A is (3,2)</a:t>
              </a:r>
              <a:endParaRPr lang="nl-NL" sz="2000">
                <a:solidFill>
                  <a:srgbClr val="FF0000"/>
                </a:solidFill>
              </a:endParaRPr>
            </a:p>
          </p:txBody>
        </p:sp>
      </p:grpSp>
      <p:grpSp>
        <p:nvGrpSpPr>
          <p:cNvPr id="5153" name="Group 33"/>
          <p:cNvGrpSpPr>
            <a:grpSpLocks/>
          </p:cNvGrpSpPr>
          <p:nvPr/>
        </p:nvGrpSpPr>
        <p:grpSpPr bwMode="auto">
          <a:xfrm>
            <a:off x="6465888" y="2636838"/>
            <a:ext cx="2190750" cy="973137"/>
            <a:chOff x="4105" y="1888"/>
            <a:chExt cx="1380" cy="613"/>
          </a:xfrm>
        </p:grpSpPr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 flipH="1">
              <a:off x="5012" y="1888"/>
              <a:ext cx="317" cy="227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>
              <a:off x="4105" y="2251"/>
              <a:ext cx="1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66"/>
                  </a:solidFill>
                </a:rPr>
                <a:t>3 is de x-coördinaat</a:t>
              </a:r>
              <a:endParaRPr lang="nl-NL" sz="2000">
                <a:solidFill>
                  <a:srgbClr val="660066"/>
                </a:solidFill>
              </a:endParaRPr>
            </a:p>
          </p:txBody>
        </p:sp>
      </p:grp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6443663" y="1341438"/>
            <a:ext cx="2190750" cy="863600"/>
            <a:chOff x="4059" y="1117"/>
            <a:chExt cx="1380" cy="544"/>
          </a:xfrm>
        </p:grpSpPr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 flipH="1" flipV="1">
              <a:off x="5148" y="1434"/>
              <a:ext cx="271" cy="227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8" name="Text Box 28"/>
            <p:cNvSpPr txBox="1">
              <a:spLocks noChangeArrowheads="1"/>
            </p:cNvSpPr>
            <p:nvPr/>
          </p:nvSpPr>
          <p:spPr bwMode="auto">
            <a:xfrm>
              <a:off x="4059" y="1117"/>
              <a:ext cx="1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008000"/>
                  </a:solidFill>
                </a:rPr>
                <a:t>2 is de y-coördinaat</a:t>
              </a:r>
              <a:endParaRPr lang="nl-NL" sz="2000">
                <a:solidFill>
                  <a:srgbClr val="008000"/>
                </a:solidFill>
              </a:endParaRPr>
            </a:p>
          </p:txBody>
        </p:sp>
      </p:grp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179388" y="5949950"/>
            <a:ext cx="7666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coördinaat van een punt wordt bepaald door twee getallen</a:t>
            </a:r>
          </a:p>
          <a:p>
            <a:r>
              <a:rPr lang="nl-BE"/>
              <a:t>die je tussen haakjes noteert</a:t>
            </a:r>
            <a:endParaRPr lang="nl-NL"/>
          </a:p>
        </p:txBody>
      </p:sp>
      <p:sp>
        <p:nvSpPr>
          <p:cNvPr id="5157" name="AutoShape 37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4321175" y="5013325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1"/>
      <p:bldP spid="5156" grpId="0"/>
      <p:bldP spid="515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197</Words>
  <Application>Microsoft Office PowerPoint</Application>
  <PresentationFormat>Diavoorstelling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Times New Roman</vt:lpstr>
      <vt:lpstr>Verdana</vt:lpstr>
      <vt:lpstr>Standaardontwerp</vt:lpstr>
      <vt:lpstr>De natuurlijke getallen op een getallenas en in een assenstelsel</vt:lpstr>
      <vt:lpstr>Getallen ordenen</vt:lpstr>
      <vt:lpstr>Getallen plaatsen op de getallenas</vt:lpstr>
      <vt:lpstr>Getallen plaatsen in een assenstelsel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43</cp:revision>
  <dcterms:created xsi:type="dcterms:W3CDTF">2003-06-23T17:01:34Z</dcterms:created>
  <dcterms:modified xsi:type="dcterms:W3CDTF">2013-12-10T09:36:29Z</dcterms:modified>
</cp:coreProperties>
</file>