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6F9CA-7DF8-4DDD-8DF0-78796FC249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9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82A0-DF56-4D40-8F67-8437A84BE52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02746-8400-49D1-B7FE-8D940ED6D34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81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10665A-947F-4853-8C78-597F184006B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45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975B6-3CAE-4881-A1B0-D20278DDBD6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71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E01D-B041-4181-A9AB-424C97BD982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5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02A8F-79C1-4B93-85A3-A390EF2694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46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AFF0-C69F-4C80-BA79-6DA3424A76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50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A4C9B-B972-439A-9EC4-33478CD308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4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5C83-D516-49EB-B98A-39D2196BE33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5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95EBE-6C26-42F6-8404-3C01EF787D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19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0B120-89E0-4A38-BA66-8E08330978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32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9A7787-DF49-4E29-8B08-62C1FA8E2825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Gemiddelde en mediaan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Gemiddelde en mediaan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Gemiddelde en mediaan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nl-BE" sz="3600" i="1">
                <a:solidFill>
                  <a:srgbClr val="FF3300"/>
                </a:solidFill>
                <a:latin typeface="Comic Sans MS" panose="030F0702030302020204" pitchFamily="66" charset="0"/>
              </a:rPr>
              <a:t>Gemiddelde berekenen</a:t>
            </a:r>
            <a:endParaRPr lang="nl-NL" sz="3600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68313" y="1125538"/>
            <a:ext cx="175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Werkwijze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68313" y="2997200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Voorbeeld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3282" name="Object 34"/>
          <p:cNvGraphicFramePr>
            <a:graphicFrameLocks noChangeAspect="1"/>
          </p:cNvGraphicFramePr>
          <p:nvPr/>
        </p:nvGraphicFramePr>
        <p:xfrm>
          <a:off x="582613" y="1773238"/>
          <a:ext cx="46370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Vergelijking" r:id="rId3" imgW="3835080" imgH="672840" progId="Equation.3">
                  <p:embed/>
                </p:oleObj>
              </mc:Choice>
              <mc:Fallback>
                <p:oleObj name="Vergelijking" r:id="rId3" imgW="3835080" imgH="6728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773238"/>
                        <a:ext cx="4637087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68313" y="3644900"/>
            <a:ext cx="577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Bereken het gemiddelde van 8, 9, 5, 12 en 19.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1600200" y="4745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3288" name="Object 40"/>
          <p:cNvGraphicFramePr>
            <a:graphicFrameLocks noChangeAspect="1"/>
          </p:cNvGraphicFramePr>
          <p:nvPr/>
        </p:nvGraphicFramePr>
        <p:xfrm>
          <a:off x="560388" y="4221163"/>
          <a:ext cx="398462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Vergelijking" r:id="rId5" imgW="3263760" imgH="1371600" progId="Equation.3">
                  <p:embed/>
                </p:oleObj>
              </mc:Choice>
              <mc:Fallback>
                <p:oleObj name="Vergelijking" r:id="rId5" imgW="3263760" imgH="1371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4221163"/>
                        <a:ext cx="3984625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6" grpId="0"/>
      <p:bldP spid="53257" grpId="0"/>
      <p:bldP spid="53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nl-BE" sz="3600" i="1">
                <a:solidFill>
                  <a:srgbClr val="FF3300"/>
                </a:solidFill>
                <a:latin typeface="Comic Sans MS" panose="030F0702030302020204" pitchFamily="66" charset="0"/>
              </a:rPr>
              <a:t>Mediaan berekenen</a:t>
            </a:r>
            <a:br>
              <a:rPr lang="nl-BE" sz="3600" i="1">
                <a:solidFill>
                  <a:srgbClr val="FF3300"/>
                </a:solidFill>
                <a:latin typeface="Comic Sans MS" panose="030F0702030302020204" pitchFamily="66" charset="0"/>
              </a:rPr>
            </a:br>
            <a:r>
              <a:rPr lang="nl-BE" sz="1800" i="1">
                <a:solidFill>
                  <a:srgbClr val="FF3300"/>
                </a:solidFill>
                <a:latin typeface="Comic Sans MS" panose="030F0702030302020204" pitchFamily="66" charset="0"/>
              </a:rPr>
              <a:t>(van een oneven aantal getallen)</a:t>
            </a:r>
            <a:endParaRPr lang="nl-NL" sz="1800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68313" y="1268413"/>
            <a:ext cx="175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Werkwijze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468313" y="36195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Voorbeeld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68313" y="2009775"/>
            <a:ext cx="57261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Rangschik de getallen van klein naar groot.</a:t>
            </a:r>
            <a:endParaRPr lang="nl-NL" sz="240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nl-BE" sz="240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Het middelste getal is de mediaan.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90538" y="4267200"/>
            <a:ext cx="501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Bereken de mediaan van 8, 9, 5, 12, 19.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501650" y="4862513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5 , 8 , </a:t>
            </a:r>
            <a:r>
              <a:rPr lang="nl-BE" sz="2400" b="1">
                <a:solidFill>
                  <a:srgbClr val="CC00CC"/>
                </a:solidFill>
                <a:latin typeface="Times New Roman" panose="02020603050405020304" pitchFamily="18" charset="0"/>
              </a:rPr>
              <a:t>9</a:t>
            </a:r>
            <a:r>
              <a:rPr lang="nl-BE" sz="2400">
                <a:latin typeface="Times New Roman" panose="02020603050405020304" pitchFamily="18" charset="0"/>
              </a:rPr>
              <a:t> , 12 , 19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80" grpId="0"/>
      <p:bldP spid="54282" grpId="0"/>
      <p:bldP spid="54303" grpId="0"/>
      <p:bldP spid="54304" grpId="0"/>
      <p:bldP spid="543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nl-BE" sz="3600" i="1">
                <a:solidFill>
                  <a:srgbClr val="FF3300"/>
                </a:solidFill>
                <a:latin typeface="Comic Sans MS" panose="030F0702030302020204" pitchFamily="66" charset="0"/>
              </a:rPr>
              <a:t>Mediaan berekenen</a:t>
            </a:r>
            <a:br>
              <a:rPr lang="nl-BE" sz="3600" i="1">
                <a:solidFill>
                  <a:srgbClr val="FF3300"/>
                </a:solidFill>
                <a:latin typeface="Comic Sans MS" panose="030F0702030302020204" pitchFamily="66" charset="0"/>
              </a:rPr>
            </a:br>
            <a:r>
              <a:rPr lang="nl-BE" sz="1800" i="1">
                <a:solidFill>
                  <a:srgbClr val="FF3300"/>
                </a:solidFill>
                <a:latin typeface="Comic Sans MS" panose="030F0702030302020204" pitchFamily="66" charset="0"/>
              </a:rPr>
              <a:t>(van een even aantal getallen)</a:t>
            </a:r>
            <a:endParaRPr lang="nl-NL" sz="1800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175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Werkwijze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3763963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Voorbeeld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68313" y="1989138"/>
            <a:ext cx="59959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Rangschik de getallen van klein naar groot.</a:t>
            </a:r>
            <a:endParaRPr lang="nl-NL" sz="240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nl-BE" sz="240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De mediaan is het (rekenkundig) gemiddelde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   van de twee middelste getallen.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01650" y="4430713"/>
            <a:ext cx="562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Bereken de mediaan van 6, 14, 19, 11, 9, 21.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12763" y="5222875"/>
            <a:ext cx="285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6 , 9 , </a:t>
            </a:r>
            <a:r>
              <a:rPr lang="nl-BE" sz="2400" b="1">
                <a:solidFill>
                  <a:srgbClr val="CC00CC"/>
                </a:solidFill>
                <a:latin typeface="Times New Roman" panose="02020603050405020304" pitchFamily="18" charset="0"/>
              </a:rPr>
              <a:t>11</a:t>
            </a:r>
            <a:r>
              <a:rPr lang="nl-BE" sz="2400">
                <a:latin typeface="Times New Roman" panose="02020603050405020304" pitchFamily="18" charset="0"/>
              </a:rPr>
              <a:t> , </a:t>
            </a:r>
            <a:r>
              <a:rPr lang="nl-BE" sz="2400" b="1">
                <a:solidFill>
                  <a:srgbClr val="CC00CC"/>
                </a:solidFill>
                <a:latin typeface="Times New Roman" panose="02020603050405020304" pitchFamily="18" charset="0"/>
              </a:rPr>
              <a:t>14</a:t>
            </a:r>
            <a:r>
              <a:rPr lang="nl-BE" sz="2400">
                <a:latin typeface="Times New Roman" panose="02020603050405020304" pitchFamily="18" charset="0"/>
              </a:rPr>
              <a:t> , 19 , 21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573088" y="5902325"/>
          <a:ext cx="1441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Vergelijking" r:id="rId3" imgW="901309" imgH="393529" progId="Equation.3">
                  <p:embed/>
                </p:oleObj>
              </mc:Choice>
              <mc:Fallback>
                <p:oleObj name="Vergelijking" r:id="rId3" imgW="901309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5902325"/>
                        <a:ext cx="14414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4" grpId="0"/>
      <p:bldP spid="56325" grpId="0"/>
      <p:bldP spid="56326" grpId="0"/>
      <p:bldP spid="5632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123</Words>
  <Application>Microsoft Office PowerPoint</Application>
  <PresentationFormat>Diavoorstelling (4:3)</PresentationFormat>
  <Paragraphs>24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Microsoft Vergelijking 3.0</vt:lpstr>
      <vt:lpstr>Gemiddelde en mediaan</vt:lpstr>
      <vt:lpstr>Gemiddelde berekenen</vt:lpstr>
      <vt:lpstr>Mediaan berekenen (van een oneven aantal getallen)</vt:lpstr>
      <vt:lpstr>Mediaan berekenen (van een even aantal getallen)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ST-JAN</dc:creator>
  <cp:lastModifiedBy>andre snijers</cp:lastModifiedBy>
  <cp:revision>40</cp:revision>
  <dcterms:created xsi:type="dcterms:W3CDTF">2005-05-17T06:55:32Z</dcterms:created>
  <dcterms:modified xsi:type="dcterms:W3CDTF">2013-12-09T12:24:15Z</dcterms:modified>
</cp:coreProperties>
</file>