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CC00FF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B1D52D-C999-4435-9B39-8D71591FDA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CACB9-1151-4318-8221-8A064FA3C51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57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88A39-EEE3-4639-8214-D1B97642B6D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72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98F0F-E438-4686-929A-3421DF272B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23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0143A-BB32-41EB-891A-948A8CFE56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6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F334B-AAAD-45E8-8B44-98AB315C8D3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58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8AA43-3F67-4109-8946-CB6CFF1BD6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52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3D1D-7A44-43F1-B2EA-8A074DD1CD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77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C24F-E5DE-4233-92B0-7D2C6D4DA3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1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D4B7F-DE62-4713-845D-9938A109CC8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216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D2F5D-C78E-4DB4-9272-6ACE86069A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25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3FFF-C83D-42B8-924C-53887A678E2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38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6B7C39-88A3-42A6-B943-DFD981A73055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15b_handig_rekenen_met_eigenschappen_film.html" TargetMode="External"/><Relationship Id="rId2" Type="http://schemas.openxmlformats.org/officeDocument/2006/relationships/hyperlink" Target="file:///C:\01_Pelckmans_1ste%20jaar_versie_2_W2013\00_Matrix_1ste_jaar\01_Bordboek_LWB_Matrix_1_Getallenleer\15a_handig_rekenen_met_eigenschappen_film_1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01_Pelckmans_1ste%20jaar_versie_2_W2013\00_Matrix_1ste_jaar\01_Bordboek_LWB_Matrix_1_Getallenleer\15c_handig_rekenen_met_eigenschappen_fil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Handig rekenen met eigenschappen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Handig rekenen met eigenschappen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Handig rekenen met eigenschappen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Meerdere gehele getallen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en aftrekken 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0825" y="14589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0825" y="2081213"/>
            <a:ext cx="6240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Om meerdere gehele getallen op te tellen, mag je:</a:t>
            </a:r>
            <a:endParaRPr lang="nl-NL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293688" y="2801938"/>
            <a:ext cx="449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</a:t>
            </a:r>
            <a:r>
              <a:rPr lang="nl-BE" b="1">
                <a:solidFill>
                  <a:srgbClr val="800080"/>
                </a:solidFill>
              </a:rPr>
              <a:t>tegengestelde getallen</a:t>
            </a:r>
            <a:r>
              <a:rPr lang="nl-BE"/>
              <a:t> schrappen</a:t>
            </a:r>
            <a:endParaRPr lang="nl-NL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301625" y="3500438"/>
            <a:ext cx="5391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de termen van plaats </a:t>
            </a:r>
            <a:r>
              <a:rPr lang="nl-BE" b="1">
                <a:solidFill>
                  <a:srgbClr val="800080"/>
                </a:solidFill>
              </a:rPr>
              <a:t>wisselen</a:t>
            </a:r>
            <a:r>
              <a:rPr lang="nl-BE"/>
              <a:t> </a:t>
            </a:r>
          </a:p>
          <a:p>
            <a:r>
              <a:rPr lang="nl-BE"/>
              <a:t>   (de commutatieve eigenschap toepassen)</a:t>
            </a:r>
            <a:endParaRPr lang="nl-NL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323850" y="4581525"/>
            <a:ext cx="513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termen </a:t>
            </a:r>
            <a:r>
              <a:rPr lang="nl-BE" b="1">
                <a:solidFill>
                  <a:srgbClr val="800080"/>
                </a:solidFill>
              </a:rPr>
              <a:t>schakelen</a:t>
            </a:r>
          </a:p>
          <a:p>
            <a:r>
              <a:rPr lang="nl-BE"/>
              <a:t>   (de associatieve eigenschap toepassen)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  <p:bldP spid="46101" grpId="0"/>
      <p:bldP spid="46102" grpId="0"/>
      <p:bldP spid="46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Meerdere gehele getallen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en aftrekken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1531938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2179638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+ (– 13 ) – ( + 25 ) – (– 13 ) + ( + 8 ) + (– 17 )</a:t>
            </a:r>
            <a:endParaRPr lang="nl-NL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250825" y="2636838"/>
            <a:ext cx="2736850" cy="1655762"/>
            <a:chOff x="158" y="1661"/>
            <a:chExt cx="1724" cy="1043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657" y="1661"/>
              <a:ext cx="1225" cy="81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158" y="2416"/>
              <a:ext cx="1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8000"/>
                  </a:solidFill>
                </a:rPr>
                <a:t>Oplossing 1</a:t>
              </a:r>
              <a:endParaRPr lang="nl-NL">
                <a:solidFill>
                  <a:srgbClr val="008000"/>
                </a:solidFill>
              </a:endParaRPr>
            </a:p>
          </p:txBody>
        </p:sp>
      </p:grp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73050" y="4289425"/>
            <a:ext cx="353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008000"/>
                </a:solidFill>
              </a:rPr>
              <a:t>Rekenen van links naar rechts.</a:t>
            </a:r>
            <a:endParaRPr lang="nl-NL" sz="2000" b="1">
              <a:solidFill>
                <a:srgbClr val="008000"/>
              </a:solidFill>
            </a:endParaRPr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3132138" y="2636838"/>
            <a:ext cx="2062162" cy="2952750"/>
            <a:chOff x="1973" y="1661"/>
            <a:chExt cx="1299" cy="1860"/>
          </a:xfrm>
        </p:grpSpPr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1973" y="1661"/>
              <a:ext cx="726" cy="1633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2233" y="3233"/>
              <a:ext cx="1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CC3300"/>
                  </a:solidFill>
                </a:rPr>
                <a:t>Oplossing 2</a:t>
              </a:r>
              <a:endParaRPr lang="nl-NL">
                <a:solidFill>
                  <a:srgbClr val="CC3300"/>
                </a:solidFill>
              </a:endParaRPr>
            </a:p>
          </p:txBody>
        </p:sp>
      </p:grp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563938" y="5624513"/>
            <a:ext cx="2643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CC3300"/>
                </a:solidFill>
              </a:rPr>
              <a:t>Wisselen en schakelen.</a:t>
            </a:r>
            <a:endParaRPr lang="nl-NL" sz="2000" b="1">
              <a:solidFill>
                <a:srgbClr val="CC3300"/>
              </a:solidFill>
            </a:endParaRPr>
          </a:p>
        </p:txBody>
      </p:sp>
      <p:grpSp>
        <p:nvGrpSpPr>
          <p:cNvPr id="8245" name="Group 53"/>
          <p:cNvGrpSpPr>
            <a:grpSpLocks/>
          </p:cNvGrpSpPr>
          <p:nvPr/>
        </p:nvGrpSpPr>
        <p:grpSpPr bwMode="auto">
          <a:xfrm>
            <a:off x="3276600" y="2636838"/>
            <a:ext cx="3603625" cy="1512887"/>
            <a:chOff x="2064" y="1661"/>
            <a:chExt cx="2270" cy="953"/>
          </a:xfrm>
        </p:grpSpPr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2064" y="1661"/>
              <a:ext cx="1723" cy="72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3295" y="2326"/>
              <a:ext cx="1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0066"/>
                  </a:solidFill>
                </a:rPr>
                <a:t>Oplossing 3</a:t>
              </a:r>
              <a:endParaRPr lang="nl-NL">
                <a:solidFill>
                  <a:srgbClr val="000066"/>
                </a:solidFill>
              </a:endParaRPr>
            </a:p>
          </p:txBody>
        </p: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292725" y="4141788"/>
            <a:ext cx="3871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000066"/>
                </a:solidFill>
              </a:rPr>
              <a:t>Schrappen, wisselen en schakelen.</a:t>
            </a:r>
            <a:endParaRPr lang="nl-NL" sz="2000" b="1">
              <a:solidFill>
                <a:srgbClr val="000066"/>
              </a:solidFill>
            </a:endParaRPr>
          </a:p>
        </p:txBody>
      </p:sp>
      <p:sp>
        <p:nvSpPr>
          <p:cNvPr id="8241" name="AutoShape 49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741488" y="4868863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44" name="AutoShape 52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4572000" y="616585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46" name="AutoShape 54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7019925" y="472440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210" grpId="0"/>
      <p:bldP spid="8227" grpId="0"/>
      <p:bldP spid="8228" grpId="0"/>
      <p:bldP spid="8229" grpId="0"/>
      <p:bldP spid="8241" grpId="0" animBg="1"/>
      <p:bldP spid="8244" grpId="0" animBg="1"/>
      <p:bldP spid="824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106</Words>
  <Application>Microsoft Office PowerPoint</Application>
  <PresentationFormat>Diavoorstelling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Times New Roman</vt:lpstr>
      <vt:lpstr>Verdana</vt:lpstr>
      <vt:lpstr>Standaardontwerp</vt:lpstr>
      <vt:lpstr>Handig rekenen met eigenschappen</vt:lpstr>
      <vt:lpstr>Meerdere gehele getallen  optellen en aftrekken </vt:lpstr>
      <vt:lpstr>Meerdere gehele getallen  optellen en aftrekken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38</cp:revision>
  <dcterms:created xsi:type="dcterms:W3CDTF">2003-06-23T17:01:34Z</dcterms:created>
  <dcterms:modified xsi:type="dcterms:W3CDTF">2013-12-10T09:57:45Z</dcterms:modified>
</cp:coreProperties>
</file>