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3333CC"/>
    <a:srgbClr val="CC3300"/>
    <a:srgbClr val="008000"/>
    <a:srgbClr val="009900"/>
    <a:srgbClr val="FF3300"/>
    <a:srgbClr val="990033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551631-2C7B-4BB0-843E-E09E8BB834B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336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A658D-59BC-42ED-8BBA-00B8C6563E2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41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E4BD9-3DC7-4646-B095-16D60593EFC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56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8488E-8888-4585-983E-DBE4793D71E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84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45C89-4D76-4581-A15E-C8908833D16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71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DCF4A-640E-4CD6-BAC6-90A09F1E52A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28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7D462-F39B-41B7-B434-02F7C54A606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2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060FC-B00A-4CC6-B796-8444FEC3A17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925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AA8B4-D397-49DF-AFB8-27005D68717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67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9AF70-714F-4B60-A75F-A4F0694E231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47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4109A-8955-4FB4-8E85-1920FB0A0DB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963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13488-12D4-407C-8141-416087E185F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412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9416BA-E33C-49F5-B66E-E469E932DEA4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16a.speciale_liggingen_nvu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01_Pelckmans_1ste%20jaar_versie_2_W2013\00_Matrix_1ste_jaar\01_Bordboek_LWB_Matrix_1_Getallenleer\16a_speciale_liggingen_apple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Negatieve getallen in een assenstelsel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Negatieve getallen in een assenstelsel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Negatieve getallen in een assenstelsel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713787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Negatieve getallen in een assenstelsel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212725" y="981075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217488" y="1412875"/>
            <a:ext cx="6950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Als je de x-as naar links verlengt en de y-as naar onder,</a:t>
            </a:r>
          </a:p>
          <a:p>
            <a:r>
              <a:rPr lang="nl-BE"/>
              <a:t>dan verdeel je het vlak in vier </a:t>
            </a:r>
            <a:r>
              <a:rPr lang="nl-BE" b="1">
                <a:solidFill>
                  <a:srgbClr val="800080"/>
                </a:solidFill>
              </a:rPr>
              <a:t>kwadranten</a:t>
            </a:r>
            <a:r>
              <a:rPr lang="nl-BE"/>
              <a:t>. </a:t>
            </a:r>
            <a:endParaRPr lang="nl-NL"/>
          </a:p>
        </p:txBody>
      </p:sp>
      <p:grpSp>
        <p:nvGrpSpPr>
          <p:cNvPr id="48168" name="Group 40"/>
          <p:cNvGrpSpPr>
            <a:grpSpLocks/>
          </p:cNvGrpSpPr>
          <p:nvPr/>
        </p:nvGrpSpPr>
        <p:grpSpPr bwMode="auto">
          <a:xfrm>
            <a:off x="6084888" y="2635250"/>
            <a:ext cx="2214562" cy="938213"/>
            <a:chOff x="3833" y="1705"/>
            <a:chExt cx="1395" cy="591"/>
          </a:xfrm>
        </p:grpSpPr>
        <p:sp>
          <p:nvSpPr>
            <p:cNvPr id="48163" name="Line 35"/>
            <p:cNvSpPr>
              <a:spLocks noChangeShapeType="1"/>
            </p:cNvSpPr>
            <p:nvPr/>
          </p:nvSpPr>
          <p:spPr bwMode="auto">
            <a:xfrm flipV="1">
              <a:off x="3833" y="2023"/>
              <a:ext cx="635" cy="273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167" name="Text Box 39"/>
            <p:cNvSpPr txBox="1">
              <a:spLocks noChangeArrowheads="1"/>
            </p:cNvSpPr>
            <p:nvPr/>
          </p:nvSpPr>
          <p:spPr bwMode="auto">
            <a:xfrm>
              <a:off x="4105" y="1705"/>
              <a:ext cx="11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008000"/>
                  </a:solidFill>
                </a:rPr>
                <a:t>eerste kwadrant</a:t>
              </a:r>
              <a:endParaRPr lang="nl-NL" sz="2000">
                <a:solidFill>
                  <a:srgbClr val="008000"/>
                </a:solidFill>
              </a:endParaRPr>
            </a:p>
          </p:txBody>
        </p:sp>
      </p:grpSp>
      <p:grpSp>
        <p:nvGrpSpPr>
          <p:cNvPr id="48172" name="Group 44"/>
          <p:cNvGrpSpPr>
            <a:grpSpLocks/>
          </p:cNvGrpSpPr>
          <p:nvPr/>
        </p:nvGrpSpPr>
        <p:grpSpPr bwMode="auto">
          <a:xfrm>
            <a:off x="573088" y="2636838"/>
            <a:ext cx="2414587" cy="901700"/>
            <a:chOff x="361" y="1819"/>
            <a:chExt cx="1521" cy="568"/>
          </a:xfrm>
        </p:grpSpPr>
        <p:sp>
          <p:nvSpPr>
            <p:cNvPr id="48164" name="Line 36"/>
            <p:cNvSpPr>
              <a:spLocks noChangeShapeType="1"/>
            </p:cNvSpPr>
            <p:nvPr/>
          </p:nvSpPr>
          <p:spPr bwMode="auto">
            <a:xfrm flipH="1" flipV="1">
              <a:off x="1156" y="2115"/>
              <a:ext cx="726" cy="272"/>
            </a:xfrm>
            <a:prstGeom prst="line">
              <a:avLst/>
            </a:prstGeom>
            <a:noFill/>
            <a:ln w="2540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169" name="Text Box 41"/>
            <p:cNvSpPr txBox="1">
              <a:spLocks noChangeArrowheads="1"/>
            </p:cNvSpPr>
            <p:nvPr/>
          </p:nvSpPr>
          <p:spPr bwMode="auto">
            <a:xfrm>
              <a:off x="361" y="1819"/>
              <a:ext cx="1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CC3300"/>
                  </a:solidFill>
                </a:rPr>
                <a:t>tweede kwadrant</a:t>
              </a:r>
              <a:endParaRPr lang="nl-NL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48173" name="Group 45"/>
          <p:cNvGrpSpPr>
            <a:grpSpLocks/>
          </p:cNvGrpSpPr>
          <p:nvPr/>
        </p:nvGrpSpPr>
        <p:grpSpPr bwMode="auto">
          <a:xfrm>
            <a:off x="539750" y="5251450"/>
            <a:ext cx="2447925" cy="792163"/>
            <a:chOff x="340" y="3022"/>
            <a:chExt cx="1542" cy="499"/>
          </a:xfrm>
        </p:grpSpPr>
        <p:sp>
          <p:nvSpPr>
            <p:cNvPr id="48165" name="Line 37"/>
            <p:cNvSpPr>
              <a:spLocks noChangeShapeType="1"/>
            </p:cNvSpPr>
            <p:nvPr/>
          </p:nvSpPr>
          <p:spPr bwMode="auto">
            <a:xfrm flipH="1">
              <a:off x="1202" y="3022"/>
              <a:ext cx="680" cy="227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170" name="Text Box 42"/>
            <p:cNvSpPr txBox="1">
              <a:spLocks noChangeArrowheads="1"/>
            </p:cNvSpPr>
            <p:nvPr/>
          </p:nvSpPr>
          <p:spPr bwMode="auto">
            <a:xfrm>
              <a:off x="340" y="3271"/>
              <a:ext cx="11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6600CC"/>
                  </a:solidFill>
                </a:rPr>
                <a:t>derde kwadrant</a:t>
              </a:r>
              <a:endParaRPr lang="nl-NL" sz="2000">
                <a:solidFill>
                  <a:srgbClr val="6600CC"/>
                </a:solidFill>
              </a:endParaRPr>
            </a:p>
          </p:txBody>
        </p:sp>
      </p:grpSp>
      <p:grpSp>
        <p:nvGrpSpPr>
          <p:cNvPr id="48174" name="Group 46"/>
          <p:cNvGrpSpPr>
            <a:grpSpLocks/>
          </p:cNvGrpSpPr>
          <p:nvPr/>
        </p:nvGrpSpPr>
        <p:grpSpPr bwMode="auto">
          <a:xfrm>
            <a:off x="6156325" y="5291138"/>
            <a:ext cx="2185988" cy="757237"/>
            <a:chOff x="3878" y="3158"/>
            <a:chExt cx="1377" cy="477"/>
          </a:xfrm>
        </p:grpSpPr>
        <p:sp>
          <p:nvSpPr>
            <p:cNvPr id="48166" name="Line 38"/>
            <p:cNvSpPr>
              <a:spLocks noChangeShapeType="1"/>
            </p:cNvSpPr>
            <p:nvPr/>
          </p:nvSpPr>
          <p:spPr bwMode="auto">
            <a:xfrm>
              <a:off x="3878" y="3158"/>
              <a:ext cx="635" cy="181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8171" name="Text Box 43"/>
            <p:cNvSpPr txBox="1">
              <a:spLocks noChangeArrowheads="1"/>
            </p:cNvSpPr>
            <p:nvPr/>
          </p:nvSpPr>
          <p:spPr bwMode="auto">
            <a:xfrm>
              <a:off x="4105" y="3385"/>
              <a:ext cx="11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990033"/>
                  </a:solidFill>
                </a:rPr>
                <a:t>vierde kwadrant</a:t>
              </a:r>
              <a:endParaRPr lang="nl-NL" sz="2000">
                <a:solidFill>
                  <a:srgbClr val="990033"/>
                </a:solidFill>
              </a:endParaRPr>
            </a:p>
          </p:txBody>
        </p:sp>
      </p:grpSp>
      <p:pic>
        <p:nvPicPr>
          <p:cNvPr id="48175" name="Picture 47">
            <a:hlinkClick r:id="rId2" action="ppaction://hlinkfile" tooltip="Coördinaten van speciaal gelegen punte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2492375"/>
            <a:ext cx="3762375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76" name="AutoShape 48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4248150" y="6165850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51" grpId="0"/>
      <p:bldP spid="48158" grpId="0"/>
      <p:bldP spid="4817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54</Words>
  <Application>Microsoft Office PowerPoint</Application>
  <PresentationFormat>Diavoorstelling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Times New Roman</vt:lpstr>
      <vt:lpstr>Arial</vt:lpstr>
      <vt:lpstr>Comic Sans MS</vt:lpstr>
      <vt:lpstr>Verdana</vt:lpstr>
      <vt:lpstr>Standaardontwerp</vt:lpstr>
      <vt:lpstr>Negatieve getallen in een assenstelsel</vt:lpstr>
      <vt:lpstr>Negatieve getallen in een assenstelsel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43</cp:revision>
  <dcterms:created xsi:type="dcterms:W3CDTF">2003-06-23T17:01:34Z</dcterms:created>
  <dcterms:modified xsi:type="dcterms:W3CDTF">2013-12-10T10:09:51Z</dcterms:modified>
</cp:coreProperties>
</file>