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7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F452E5-9A0C-43EB-A93A-7EA082D9D2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835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76131-39DD-4757-AAC4-CC0D60E094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46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3826E-0E82-4549-AA28-AB3FC26330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5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2633F-72C2-41DE-8BB2-EA1F057044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50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EA64515-4568-4975-817D-42ACD35BDD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98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D2E44-CB7D-4D49-A972-4C053218740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99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B7238-F6BF-48EB-9B75-3004AC888BD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67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7A24F-DC36-438C-BF3E-AACEC39FBC0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3FBA5-E6E3-40FC-8902-F06872445E8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15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E2801-0629-4656-A654-C8BAF39DE4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2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B08FC-0F62-4E52-B163-8ED0EDB601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91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04801-0009-4FA8-978D-A6F6E330501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65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4724-7AD1-4CF5-96B2-D1F28F2139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90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222443-128A-4405-89E8-A2B6604882A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46363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Vierkantswortel van natuurlijke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Vierkantswortel van natuurlijke getallen</a:t>
            </a:r>
          </a:p>
        </p:txBody>
      </p:sp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Vierkantswortel van natuurlijke getallen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Vierkantswortel van een natuurlijk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>
            <p:ph sz="half" idx="1"/>
          </p:nvPr>
        </p:nvGraphicFramePr>
        <p:xfrm>
          <a:off x="395288" y="2708275"/>
          <a:ext cx="342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Vergelijking" r:id="rId3" imgW="342720" imgH="355320" progId="Equation.3">
                  <p:embed/>
                </p:oleObj>
              </mc:Choice>
              <mc:Fallback>
                <p:oleObj name="Vergelijking" r:id="rId3" imgW="342720" imgH="35532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08275"/>
                        <a:ext cx="3429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3"/>
          <p:cNvGraphicFramePr>
            <a:graphicFrameLocks noChangeAspect="1"/>
          </p:cNvGraphicFramePr>
          <p:nvPr>
            <p:ph sz="quarter" idx="2"/>
          </p:nvPr>
        </p:nvGraphicFramePr>
        <p:xfrm>
          <a:off x="446088" y="5318125"/>
          <a:ext cx="12366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Vergelijking" r:id="rId5" imgW="761760" imgH="241200" progId="Equation.3">
                  <p:embed/>
                </p:oleObj>
              </mc:Choice>
              <mc:Fallback>
                <p:oleObj name="Vergelijking" r:id="rId5" imgW="761760" imgH="241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5318125"/>
                        <a:ext cx="123666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73038" y="1196975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35768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36245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320675" y="3486150"/>
          <a:ext cx="72231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r:id="rId7" imgW="431613" imgH="228501" progId="Equation.3">
                  <p:embed/>
                </p:oleObj>
              </mc:Choice>
              <mc:Fallback>
                <p:oleObj r:id="rId7" imgW="431613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3486150"/>
                        <a:ext cx="722313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009650" y="3514725"/>
            <a:ext cx="1798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5 omdat 5² = 25</a:t>
            </a:r>
            <a:endParaRPr lang="nl-NL" sz="2000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31775" y="1793875"/>
            <a:ext cx="7866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</a:t>
            </a:r>
            <a:r>
              <a:rPr lang="nl-BE" b="1">
                <a:solidFill>
                  <a:srgbClr val="660066"/>
                </a:solidFill>
              </a:rPr>
              <a:t>vierkantsworteltrekking</a:t>
            </a:r>
            <a:r>
              <a:rPr lang="nl-BE"/>
              <a:t> is de omgekeerde bewerking van</a:t>
            </a:r>
            <a:br>
              <a:rPr lang="nl-BE"/>
            </a:br>
            <a:r>
              <a:rPr lang="nl-BE"/>
              <a:t>de tweedemachtsverheffing.</a:t>
            </a:r>
            <a:endParaRPr lang="nl-NL"/>
          </a:p>
        </p:txBody>
      </p:sp>
      <p:grpSp>
        <p:nvGrpSpPr>
          <p:cNvPr id="23578" name="Group 26"/>
          <p:cNvGrpSpPr>
            <a:grpSpLocks/>
          </p:cNvGrpSpPr>
          <p:nvPr/>
        </p:nvGrpSpPr>
        <p:grpSpPr bwMode="auto">
          <a:xfrm>
            <a:off x="900113" y="2713038"/>
            <a:ext cx="5567362" cy="457200"/>
            <a:chOff x="567" y="1709"/>
            <a:chExt cx="3507" cy="288"/>
          </a:xfrm>
        </p:grpSpPr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567" y="1853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1189" y="1709"/>
              <a:ext cx="28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vierkantswortelteken of wortelteken</a:t>
              </a:r>
              <a:endParaRPr lang="nl-NL"/>
            </a:p>
          </p:txBody>
        </p:sp>
      </p:grpSp>
      <p:grpSp>
        <p:nvGrpSpPr>
          <p:cNvPr id="23581" name="Group 29"/>
          <p:cNvGrpSpPr>
            <a:grpSpLocks/>
          </p:cNvGrpSpPr>
          <p:nvPr/>
        </p:nvGrpSpPr>
        <p:grpSpPr bwMode="auto">
          <a:xfrm>
            <a:off x="336550" y="4040188"/>
            <a:ext cx="1897063" cy="396875"/>
            <a:chOff x="212" y="2545"/>
            <a:chExt cx="1195" cy="250"/>
          </a:xfrm>
        </p:grpSpPr>
        <p:graphicFrame>
          <p:nvGraphicFramePr>
            <p:cNvPr id="23558" name="Object 6"/>
            <p:cNvGraphicFramePr>
              <a:graphicFrameLocks noChangeAspect="1"/>
            </p:cNvGraphicFramePr>
            <p:nvPr/>
          </p:nvGraphicFramePr>
          <p:xfrm>
            <a:off x="598" y="2568"/>
            <a:ext cx="413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94" name="Vergelijking" r:id="rId9" imgW="685800" imgH="304560" progId="Equation.3">
                    <p:embed/>
                  </p:oleObj>
                </mc:Choice>
                <mc:Fallback>
                  <p:oleObj name="Vergelijking" r:id="rId9" imgW="685800" imgH="30456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" y="2568"/>
                          <a:ext cx="413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212" y="2545"/>
              <a:ext cx="11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Lees            8 als</a:t>
              </a:r>
              <a:endParaRPr lang="nl-NL" sz="2000"/>
            </a:p>
          </p:txBody>
        </p:sp>
      </p:grp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36550" y="5751513"/>
            <a:ext cx="6677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 is de vierkantswortel van a als de tweedemacht (het kwadraat)</a:t>
            </a:r>
            <a:br>
              <a:rPr lang="nl-BE" sz="2000"/>
            </a:br>
            <a:r>
              <a:rPr lang="nl-BE" sz="2000"/>
              <a:t>van b gelijk is aan a.</a:t>
            </a:r>
            <a:endParaRPr lang="nl-NL" sz="2000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376238" y="4745038"/>
            <a:ext cx="3875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 en b zijn natuurlijke getallen</a:t>
            </a:r>
            <a:endParaRPr lang="nl-NL"/>
          </a:p>
        </p:txBody>
      </p:sp>
      <p:graphicFrame>
        <p:nvGraphicFramePr>
          <p:cNvPr id="23584" name="Object 32"/>
          <p:cNvGraphicFramePr>
            <a:graphicFrameLocks noChangeAspect="1"/>
          </p:cNvGraphicFramePr>
          <p:nvPr/>
        </p:nvGraphicFramePr>
        <p:xfrm>
          <a:off x="4348163" y="3511550"/>
          <a:ext cx="6556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Vergelijking" r:id="rId11" imgW="685800" imgH="304560" progId="Equation.3">
                  <p:embed/>
                </p:oleObj>
              </mc:Choice>
              <mc:Fallback>
                <p:oleObj name="Vergelijking" r:id="rId11" imgW="685800" imgH="30456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3511550"/>
                        <a:ext cx="655637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2105025" y="4038600"/>
            <a:ext cx="3297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1"/>
              <a:t>de vierkantswortel van 64 is 8</a:t>
            </a:r>
            <a:r>
              <a:rPr lang="nl-BE" sz="2000"/>
              <a:t>.</a:t>
            </a:r>
            <a:endParaRPr lang="nl-NL" sz="2000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4995863" y="3489325"/>
            <a:ext cx="1798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8 omdat 8² = 64</a:t>
            </a:r>
            <a:endParaRPr lang="nl-NL" sz="2000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1646238" y="5337175"/>
            <a:ext cx="776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</a:t>
            </a:r>
            <a:r>
              <a:rPr lang="nl-BE" sz="2000" baseline="30000"/>
              <a:t>2</a:t>
            </a:r>
            <a:r>
              <a:rPr lang="nl-BE" sz="2000"/>
              <a:t> = a</a:t>
            </a:r>
            <a:endParaRPr 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62" grpId="0"/>
      <p:bldP spid="23569" grpId="0"/>
      <p:bldP spid="23577" grpId="0"/>
      <p:bldP spid="23582" grpId="0"/>
      <p:bldP spid="23585" grpId="0"/>
      <p:bldP spid="23586" grpId="0"/>
      <p:bldP spid="23589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73</Words>
  <Application>Microsoft Office PowerPoint</Application>
  <PresentationFormat>Diavoorstelling (4:3)</PresentationFormat>
  <Paragraphs>15</Paragraphs>
  <Slides>2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Microsoft Vergelijkingseditor 3.0</vt:lpstr>
      <vt:lpstr>Microsoft Vergelijking 3.0</vt:lpstr>
      <vt:lpstr>Vierkantswortel van natuurlijke getallen</vt:lpstr>
      <vt:lpstr>Vierkantswortel van een natuurlijk getal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27</cp:revision>
  <dcterms:created xsi:type="dcterms:W3CDTF">2003-06-23T17:01:34Z</dcterms:created>
  <dcterms:modified xsi:type="dcterms:W3CDTF">2013-12-10T14:48:28Z</dcterms:modified>
</cp:coreProperties>
</file>