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6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CC"/>
    <a:srgbClr val="0000FF"/>
    <a:srgbClr val="660066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E9963-8CDF-4ECD-8207-7B3C2C9FBE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D4D88-52D8-4323-A427-A6B5C969709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40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2B828-4B3E-4B23-BEBB-7F4059F34E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2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0FE8A-09C4-4A24-BE94-5D4EF5AE916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1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3DEC-7280-43C6-BB57-D16C52391A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35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5FF22-CF7E-41E7-8654-B8DE2181208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35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5A59F-800B-4AE3-91AC-EEDC2C6F3B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980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771C5-F5D1-4C3F-8669-2057A558373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70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6D50E-DF0C-41B3-9AF4-BCBA94B6076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601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B14F-4AD5-4EAE-89E9-0151C4BB49A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8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FF86B-5B8E-4E7F-821F-347C0AED632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32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6BE505-C5F6-4514-95A1-AA080753866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33a_vermenigvuldigen_van_breuken_film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646363"/>
            <a:ext cx="86868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Breuken vermenigvuldigen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vermenigvuldigen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vermenigvuldigen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4928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vermenigvuldigen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0813" y="981075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39750" y="1484313"/>
          <a:ext cx="129540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Vergelijking" r:id="rId3" imgW="1244520" imgH="660240" progId="Equation.3">
                  <p:embed/>
                </p:oleObj>
              </mc:Choice>
              <mc:Fallback>
                <p:oleObj name="Vergelijking" r:id="rId3" imgW="124452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129540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90513" y="2349500"/>
          <a:ext cx="5778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Vergelijking" r:id="rId5" imgW="545760" imgH="609480" progId="Equation.3">
                  <p:embed/>
                </p:oleObj>
              </mc:Choice>
              <mc:Fallback>
                <p:oleObj name="Vergelijking" r:id="rId5" imgW="54576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2349500"/>
                        <a:ext cx="57785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07975" y="3213100"/>
          <a:ext cx="447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Vergelijking" r:id="rId7" imgW="419040" imgH="609480" progId="Equation.3">
                  <p:embed/>
                </p:oleObj>
              </mc:Choice>
              <mc:Fallback>
                <p:oleObj name="Vergelijking" r:id="rId7" imgW="419040" imgH="609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213100"/>
                        <a:ext cx="4476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779838" y="1409700"/>
            <a:ext cx="4503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Bepaal het teken en plaats het in de teller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of voor de breukstreep.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779838" y="2295525"/>
            <a:ext cx="328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Vermenigvuldig de tellers en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vermenigvuldig de noemers.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79838" y="3176588"/>
            <a:ext cx="502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Vereenvoudig het resultaat tot een basisbreuk.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323850" y="4149725"/>
            <a:ext cx="2286000" cy="708025"/>
            <a:chOff x="204" y="2614"/>
            <a:chExt cx="1440" cy="446"/>
          </a:xfrm>
        </p:grpSpPr>
        <p:grpSp>
          <p:nvGrpSpPr>
            <p:cNvPr id="28694" name="Group 22"/>
            <p:cNvGrpSpPr>
              <a:grpSpLocks/>
            </p:cNvGrpSpPr>
            <p:nvPr/>
          </p:nvGrpSpPr>
          <p:grpSpPr bwMode="auto">
            <a:xfrm>
              <a:off x="204" y="2614"/>
              <a:ext cx="196" cy="443"/>
              <a:chOff x="204" y="2614"/>
              <a:chExt cx="196" cy="443"/>
            </a:xfrm>
          </p:grpSpPr>
          <p:sp>
            <p:nvSpPr>
              <p:cNvPr id="28688" name="Text Box 16"/>
              <p:cNvSpPr txBox="1">
                <a:spLocks noChangeArrowheads="1"/>
              </p:cNvSpPr>
              <p:nvPr/>
            </p:nvSpPr>
            <p:spPr bwMode="auto">
              <a:xfrm>
                <a:off x="204" y="2614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689" name="Text Box 17"/>
              <p:cNvSpPr txBox="1">
                <a:spLocks noChangeArrowheads="1"/>
              </p:cNvSpPr>
              <p:nvPr/>
            </p:nvSpPr>
            <p:spPr bwMode="auto">
              <a:xfrm>
                <a:off x="204" y="2807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>
                <a:off x="249" y="2840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28695" name="Group 23"/>
            <p:cNvGrpSpPr>
              <a:grpSpLocks/>
            </p:cNvGrpSpPr>
            <p:nvPr/>
          </p:nvGrpSpPr>
          <p:grpSpPr bwMode="auto">
            <a:xfrm>
              <a:off x="553" y="2614"/>
              <a:ext cx="196" cy="446"/>
              <a:chOff x="779" y="2614"/>
              <a:chExt cx="196" cy="446"/>
            </a:xfrm>
          </p:grpSpPr>
          <p:sp>
            <p:nvSpPr>
              <p:cNvPr id="28690" name="Text Box 18"/>
              <p:cNvSpPr txBox="1">
                <a:spLocks noChangeArrowheads="1"/>
              </p:cNvSpPr>
              <p:nvPr/>
            </p:nvSpPr>
            <p:spPr bwMode="auto">
              <a:xfrm>
                <a:off x="788" y="2614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691" name="Text Box 19"/>
              <p:cNvSpPr txBox="1">
                <a:spLocks noChangeArrowheads="1"/>
              </p:cNvSpPr>
              <p:nvPr/>
            </p:nvSpPr>
            <p:spPr bwMode="auto">
              <a:xfrm>
                <a:off x="779" y="2810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d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>
                <a:off x="839" y="2840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8696" name="Text Box 24"/>
            <p:cNvSpPr txBox="1">
              <a:spLocks noChangeArrowheads="1"/>
            </p:cNvSpPr>
            <p:nvPr/>
          </p:nvSpPr>
          <p:spPr bwMode="auto">
            <a:xfrm>
              <a:off x="340" y="2690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en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734" y="2694"/>
              <a:ext cx="9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zijn breuken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323850" y="5084763"/>
            <a:ext cx="119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b en d </a:t>
            </a:r>
            <a:r>
              <a:rPr lang="nl-BE" sz="2000"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</a:p>
        </p:txBody>
      </p:sp>
      <p:grpSp>
        <p:nvGrpSpPr>
          <p:cNvPr id="28713" name="Group 41"/>
          <p:cNvGrpSpPr>
            <a:grpSpLocks/>
          </p:cNvGrpSpPr>
          <p:nvPr/>
        </p:nvGrpSpPr>
        <p:grpSpPr bwMode="auto">
          <a:xfrm>
            <a:off x="1350963" y="5578475"/>
            <a:ext cx="628650" cy="771525"/>
            <a:chOff x="3093" y="3679"/>
            <a:chExt cx="396" cy="486"/>
          </a:xfrm>
        </p:grpSpPr>
        <p:sp>
          <p:nvSpPr>
            <p:cNvPr id="28704" name="Text Box 32"/>
            <p:cNvSpPr txBox="1">
              <a:spLocks noChangeArrowheads="1"/>
            </p:cNvSpPr>
            <p:nvPr/>
          </p:nvSpPr>
          <p:spPr bwMode="auto">
            <a:xfrm>
              <a:off x="3094" y="3679"/>
              <a:ext cx="3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 . c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8705" name="Text Box 33"/>
            <p:cNvSpPr txBox="1">
              <a:spLocks noChangeArrowheads="1"/>
            </p:cNvSpPr>
            <p:nvPr/>
          </p:nvSpPr>
          <p:spPr bwMode="auto">
            <a:xfrm>
              <a:off x="3093" y="3915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b . d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8712" name="Line 40"/>
            <p:cNvSpPr>
              <a:spLocks noChangeShapeType="1"/>
            </p:cNvSpPr>
            <p:nvPr/>
          </p:nvSpPr>
          <p:spPr bwMode="auto">
            <a:xfrm>
              <a:off x="3152" y="392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8716" name="Group 44"/>
          <p:cNvGrpSpPr>
            <a:grpSpLocks/>
          </p:cNvGrpSpPr>
          <p:nvPr/>
        </p:nvGrpSpPr>
        <p:grpSpPr bwMode="auto">
          <a:xfrm>
            <a:off x="323850" y="5619750"/>
            <a:ext cx="1063625" cy="741363"/>
            <a:chOff x="204" y="3540"/>
            <a:chExt cx="670" cy="467"/>
          </a:xfrm>
        </p:grpSpPr>
        <p:grpSp>
          <p:nvGrpSpPr>
            <p:cNvPr id="28710" name="Group 38"/>
            <p:cNvGrpSpPr>
              <a:grpSpLocks/>
            </p:cNvGrpSpPr>
            <p:nvPr/>
          </p:nvGrpSpPr>
          <p:grpSpPr bwMode="auto">
            <a:xfrm>
              <a:off x="204" y="3540"/>
              <a:ext cx="196" cy="466"/>
              <a:chOff x="2957" y="2478"/>
              <a:chExt cx="196" cy="466"/>
            </a:xfrm>
          </p:grpSpPr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2958" y="2478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2957" y="2694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08" name="Line 36"/>
              <p:cNvSpPr>
                <a:spLocks noChangeShapeType="1"/>
              </p:cNvSpPr>
              <p:nvPr/>
            </p:nvSpPr>
            <p:spPr bwMode="auto">
              <a:xfrm>
                <a:off x="3002" y="270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28711" name="Group 39"/>
            <p:cNvGrpSpPr>
              <a:grpSpLocks/>
            </p:cNvGrpSpPr>
            <p:nvPr/>
          </p:nvGrpSpPr>
          <p:grpSpPr bwMode="auto">
            <a:xfrm>
              <a:off x="476" y="3545"/>
              <a:ext cx="196" cy="462"/>
              <a:chOff x="3327" y="2621"/>
              <a:chExt cx="196" cy="462"/>
            </a:xfrm>
          </p:grpSpPr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3328" y="2621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03" name="Text Box 31"/>
              <p:cNvSpPr txBox="1">
                <a:spLocks noChangeArrowheads="1"/>
              </p:cNvSpPr>
              <p:nvPr/>
            </p:nvSpPr>
            <p:spPr bwMode="auto">
              <a:xfrm>
                <a:off x="3327" y="2833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d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709" name="Line 37"/>
              <p:cNvSpPr>
                <a:spLocks noChangeShapeType="1"/>
              </p:cNvSpPr>
              <p:nvPr/>
            </p:nvSpPr>
            <p:spPr bwMode="auto">
              <a:xfrm>
                <a:off x="3379" y="2840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8714" name="Text Box 42"/>
            <p:cNvSpPr txBox="1">
              <a:spLocks noChangeArrowheads="1"/>
            </p:cNvSpPr>
            <p:nvPr/>
          </p:nvSpPr>
          <p:spPr bwMode="auto">
            <a:xfrm>
              <a:off x="357" y="3564"/>
              <a:ext cx="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.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8715" name="Text Box 43"/>
            <p:cNvSpPr txBox="1">
              <a:spLocks noChangeArrowheads="1"/>
            </p:cNvSpPr>
            <p:nvPr/>
          </p:nvSpPr>
          <p:spPr bwMode="auto">
            <a:xfrm>
              <a:off x="668" y="3633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85" grpId="0"/>
      <p:bldP spid="28686" grpId="0"/>
      <p:bldP spid="28687" grpId="0"/>
      <p:bldP spid="286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3341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vermenigvuldigen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1042988" y="2182813"/>
          <a:ext cx="8080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Vergelijking" r:id="rId3" imgW="647640" imgH="672840" progId="Equation.3">
                  <p:embed/>
                </p:oleObj>
              </mc:Choice>
              <mc:Fallback>
                <p:oleObj name="Vergelijking" r:id="rId3" imgW="647640" imgH="6728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82813"/>
                        <a:ext cx="808037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8275" y="765175"/>
            <a:ext cx="260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Handig rekenen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19113" y="1341438"/>
          <a:ext cx="98425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Vergelijking" r:id="rId5" imgW="812520" imgH="609480" progId="Equation.3">
                  <p:embed/>
                </p:oleObj>
              </mc:Choice>
              <mc:Fallback>
                <p:oleObj name="Vergelijking" r:id="rId5" imgW="81252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1341438"/>
                        <a:ext cx="984250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58788" y="2519363"/>
          <a:ext cx="441325" cy="14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Vergelijking" r:id="rId7" imgW="380880" imgH="126720" progId="Equation.3">
                  <p:embed/>
                </p:oleObj>
              </mc:Choice>
              <mc:Fallback>
                <p:oleObj name="Vergelijking" r:id="rId7" imgW="380880" imgH="126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519363"/>
                        <a:ext cx="441325" cy="14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68313" y="4292600"/>
          <a:ext cx="7731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Vergelijking" r:id="rId9" imgW="380835" imgH="393529" progId="Equation.3">
                  <p:embed/>
                </p:oleObj>
              </mc:Choice>
              <mc:Fallback>
                <p:oleObj name="Vergelijking" r:id="rId9" imgW="380835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92600"/>
                        <a:ext cx="77311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446088" y="3284538"/>
          <a:ext cx="1295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Vergelijking" r:id="rId11" imgW="1143000" imgH="672840" progId="Equation.3">
                  <p:embed/>
                </p:oleObj>
              </mc:Choice>
              <mc:Fallback>
                <p:oleObj name="Vergelijking" r:id="rId11" imgW="1143000" imgH="6728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284538"/>
                        <a:ext cx="1295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755650" y="2997200"/>
            <a:ext cx="1217613" cy="1296988"/>
            <a:chOff x="476" y="2407"/>
            <a:chExt cx="767" cy="817"/>
          </a:xfrm>
        </p:grpSpPr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V="1">
              <a:off x="612" y="2568"/>
              <a:ext cx="227" cy="22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919" y="2819"/>
              <a:ext cx="227" cy="22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476" y="240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solidFill>
                    <a:srgbClr val="6600CC"/>
                  </a:solidFill>
                  <a:latin typeface="Times New Roman" panose="02020603050405020304" pitchFamily="18" charset="0"/>
                </a:rPr>
                <a:t>5</a:t>
              </a:r>
              <a:endParaRPr lang="nl-NL" sz="2400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1031" y="293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solidFill>
                    <a:srgbClr val="6600CC"/>
                  </a:solidFill>
                  <a:latin typeface="Times New Roman" panose="02020603050405020304" pitchFamily="18" charset="0"/>
                </a:rPr>
                <a:t>1</a:t>
              </a:r>
              <a:endParaRPr lang="nl-NL" sz="2400">
                <a:solidFill>
                  <a:srgbClr val="6600CC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754063" y="2997200"/>
            <a:ext cx="1235075" cy="1304925"/>
            <a:chOff x="475" y="2404"/>
            <a:chExt cx="778" cy="822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75" y="293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nl-NL" sz="240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nl-NL" sz="2400" b="1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1041" y="240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solidFill>
                    <a:srgbClr val="006600"/>
                  </a:solidFill>
                  <a:latin typeface="Times New Roman" panose="02020603050405020304" pitchFamily="18" charset="0"/>
                </a:rPr>
                <a:t>1</a:t>
              </a:r>
              <a:endParaRPr lang="nl-NL" sz="2400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937" y="2582"/>
              <a:ext cx="181" cy="182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675" y="2854"/>
              <a:ext cx="181" cy="182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779838" y="1409700"/>
            <a:ext cx="4503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Bepaal het teken en plaats het in de teller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of voor de breukstreep.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779838" y="2168525"/>
            <a:ext cx="4506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Herschrijf de opgave op één breukstreep.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779838" y="2708275"/>
            <a:ext cx="361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Vereenvoudig tot de basisbreuk.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779838" y="3284538"/>
            <a:ext cx="328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Vermenigvuldig de tellers en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vermenigvuldig de noemers.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323850" y="5084763"/>
            <a:ext cx="2286000" cy="708025"/>
            <a:chOff x="204" y="2614"/>
            <a:chExt cx="1440" cy="446"/>
          </a:xfrm>
        </p:grpSpPr>
        <p:grpSp>
          <p:nvGrpSpPr>
            <p:cNvPr id="6175" name="Group 31"/>
            <p:cNvGrpSpPr>
              <a:grpSpLocks/>
            </p:cNvGrpSpPr>
            <p:nvPr/>
          </p:nvGrpSpPr>
          <p:grpSpPr bwMode="auto">
            <a:xfrm>
              <a:off x="204" y="2614"/>
              <a:ext cx="196" cy="443"/>
              <a:chOff x="204" y="2614"/>
              <a:chExt cx="196" cy="443"/>
            </a:xfrm>
          </p:grpSpPr>
          <p:sp>
            <p:nvSpPr>
              <p:cNvPr id="6176" name="Text Box 32"/>
              <p:cNvSpPr txBox="1">
                <a:spLocks noChangeArrowheads="1"/>
              </p:cNvSpPr>
              <p:nvPr/>
            </p:nvSpPr>
            <p:spPr bwMode="auto">
              <a:xfrm>
                <a:off x="204" y="2614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7" name="Text Box 33"/>
              <p:cNvSpPr txBox="1">
                <a:spLocks noChangeArrowheads="1"/>
              </p:cNvSpPr>
              <p:nvPr/>
            </p:nvSpPr>
            <p:spPr bwMode="auto">
              <a:xfrm>
                <a:off x="204" y="2807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auto">
              <a:xfrm>
                <a:off x="249" y="2840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6179" name="Group 35"/>
            <p:cNvGrpSpPr>
              <a:grpSpLocks/>
            </p:cNvGrpSpPr>
            <p:nvPr/>
          </p:nvGrpSpPr>
          <p:grpSpPr bwMode="auto">
            <a:xfrm>
              <a:off x="553" y="2614"/>
              <a:ext cx="196" cy="446"/>
              <a:chOff x="779" y="2614"/>
              <a:chExt cx="196" cy="446"/>
            </a:xfrm>
          </p:grpSpPr>
          <p:sp>
            <p:nvSpPr>
              <p:cNvPr id="6180" name="Text Box 36"/>
              <p:cNvSpPr txBox="1">
                <a:spLocks noChangeArrowheads="1"/>
              </p:cNvSpPr>
              <p:nvPr/>
            </p:nvSpPr>
            <p:spPr bwMode="auto">
              <a:xfrm>
                <a:off x="788" y="2614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81" name="Text Box 37"/>
              <p:cNvSpPr txBox="1">
                <a:spLocks noChangeArrowheads="1"/>
              </p:cNvSpPr>
              <p:nvPr/>
            </p:nvSpPr>
            <p:spPr bwMode="auto">
              <a:xfrm>
                <a:off x="779" y="2810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d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>
                <a:off x="839" y="2840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340" y="2690"/>
              <a:ext cx="2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en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6184" name="Text Box 40"/>
            <p:cNvSpPr txBox="1">
              <a:spLocks noChangeArrowheads="1"/>
            </p:cNvSpPr>
            <p:nvPr/>
          </p:nvSpPr>
          <p:spPr bwMode="auto">
            <a:xfrm>
              <a:off x="734" y="2694"/>
              <a:ext cx="9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zijn breuken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323850" y="5762625"/>
            <a:ext cx="1198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b en d </a:t>
            </a:r>
            <a:r>
              <a:rPr lang="nl-BE" sz="2000"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</a:p>
        </p:txBody>
      </p: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323850" y="6092825"/>
            <a:ext cx="1063625" cy="741363"/>
            <a:chOff x="204" y="3540"/>
            <a:chExt cx="670" cy="467"/>
          </a:xfrm>
        </p:grpSpPr>
        <p:grpSp>
          <p:nvGrpSpPr>
            <p:cNvPr id="6187" name="Group 43"/>
            <p:cNvGrpSpPr>
              <a:grpSpLocks/>
            </p:cNvGrpSpPr>
            <p:nvPr/>
          </p:nvGrpSpPr>
          <p:grpSpPr bwMode="auto">
            <a:xfrm>
              <a:off x="204" y="3540"/>
              <a:ext cx="196" cy="466"/>
              <a:chOff x="2957" y="2478"/>
              <a:chExt cx="196" cy="466"/>
            </a:xfrm>
          </p:grpSpPr>
          <p:sp>
            <p:nvSpPr>
              <p:cNvPr id="6188" name="Text Box 44"/>
              <p:cNvSpPr txBox="1">
                <a:spLocks noChangeArrowheads="1"/>
              </p:cNvSpPr>
              <p:nvPr/>
            </p:nvSpPr>
            <p:spPr bwMode="auto">
              <a:xfrm>
                <a:off x="2958" y="2478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a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89" name="Text Box 45"/>
              <p:cNvSpPr txBox="1">
                <a:spLocks noChangeArrowheads="1"/>
              </p:cNvSpPr>
              <p:nvPr/>
            </p:nvSpPr>
            <p:spPr bwMode="auto">
              <a:xfrm>
                <a:off x="2957" y="2694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>
                <a:off x="3002" y="270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476" y="3545"/>
              <a:ext cx="196" cy="462"/>
              <a:chOff x="3327" y="2621"/>
              <a:chExt cx="196" cy="462"/>
            </a:xfrm>
          </p:grpSpPr>
          <p:sp>
            <p:nvSpPr>
              <p:cNvPr id="6192" name="Text Box 48"/>
              <p:cNvSpPr txBox="1">
                <a:spLocks noChangeArrowheads="1"/>
              </p:cNvSpPr>
              <p:nvPr/>
            </p:nvSpPr>
            <p:spPr bwMode="auto">
              <a:xfrm>
                <a:off x="3328" y="2621"/>
                <a:ext cx="1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c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93" name="Text Box 49"/>
              <p:cNvSpPr txBox="1">
                <a:spLocks noChangeArrowheads="1"/>
              </p:cNvSpPr>
              <p:nvPr/>
            </p:nvSpPr>
            <p:spPr bwMode="auto">
              <a:xfrm>
                <a:off x="3327" y="2833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d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>
                <a:off x="3379" y="2840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357" y="3564"/>
              <a:ext cx="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.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668" y="3633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1350963" y="6043613"/>
            <a:ext cx="628650" cy="771525"/>
            <a:chOff x="3093" y="3679"/>
            <a:chExt cx="396" cy="486"/>
          </a:xfrm>
        </p:grpSpPr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3094" y="3679"/>
              <a:ext cx="3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 . c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3093" y="3915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b . d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3152" y="392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70" grpId="0"/>
      <p:bldP spid="6171" grpId="0"/>
      <p:bldP spid="6172" grpId="0"/>
      <p:bldP spid="6173" grpId="0"/>
      <p:bldP spid="61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63"/>
            <a:ext cx="8229600" cy="7778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vermenigvuldigen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73038" y="1243013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 sz="240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79388" y="2060575"/>
            <a:ext cx="634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Problemen bij het vermenigvuldigen van breuken?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1756" name="AutoShape 12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2952750" y="299720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/>
      <p:bldP spid="31752" grpId="0"/>
      <p:bldP spid="3175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147</Words>
  <Application>Microsoft Office PowerPoint</Application>
  <PresentationFormat>Diavoorstelling (4:3)</PresentationFormat>
  <Paragraphs>55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Verdana</vt:lpstr>
      <vt:lpstr>Times New Roman</vt:lpstr>
      <vt:lpstr>Standaardontwerp</vt:lpstr>
      <vt:lpstr>Microsoft Vergelijkingseditor 3.0</vt:lpstr>
      <vt:lpstr>Microsoft Vergelijking 3.0</vt:lpstr>
      <vt:lpstr>Breuken vermenigvuldigen</vt:lpstr>
      <vt:lpstr>Breuken vermenigvuldigen</vt:lpstr>
      <vt:lpstr>Breuken vermenigvuldigen</vt:lpstr>
      <vt:lpstr>Breuken vermenigvuldigen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30</cp:revision>
  <dcterms:created xsi:type="dcterms:W3CDTF">2003-06-20T12:10:10Z</dcterms:created>
  <dcterms:modified xsi:type="dcterms:W3CDTF">2013-12-11T14:32:20Z</dcterms:modified>
</cp:coreProperties>
</file>