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FF"/>
    <a:srgbClr val="660066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3B816-A217-46D0-AE6E-E4BA36B281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50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4977C-8D31-4130-9DDD-DD6B6C76366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66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115F9-8222-4CD3-997B-071468A0324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18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1C4B7-32B1-449C-B773-7735294D83C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60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9A6A4-8694-479C-B018-93392952DF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80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65C1F-EFC0-4A5F-A152-F9424CFD229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8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98F68-6C2A-43DD-8566-1CF21EB7049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44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61E30-2952-4E74-8BF9-C88FD6D55F0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76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7D22-A14C-4AAB-B35F-4475F9910F9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93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5B3DB-36FA-4622-9AFC-F9BC1A536CE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4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D8AFF-AB07-4270-ADC4-D6F0D05DE00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2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D3A366-0850-45BC-86AE-63ADBAE254E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35a_delen_van_breuken_film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646363"/>
            <a:ext cx="86868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Breuken delen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delen</a:t>
            </a: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delen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44450"/>
            <a:ext cx="8640763" cy="70643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breuk delen door een geheel getal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0813" y="981075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84213" y="1557338"/>
          <a:ext cx="6080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Vergelijking" r:id="rId3" imgW="520560" imgH="609480" progId="Equation.3">
                  <p:embed/>
                </p:oleObj>
              </mc:Choice>
              <mc:Fallback>
                <p:oleObj name="Vergelijking" r:id="rId3" imgW="52056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57338"/>
                        <a:ext cx="608012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07988" y="3357563"/>
          <a:ext cx="9128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Vergelijking" r:id="rId5" imgW="736560" imgH="672840" progId="Equation.3">
                  <p:embed/>
                </p:oleObj>
              </mc:Choice>
              <mc:Fallback>
                <p:oleObj name="Vergelijking" r:id="rId5" imgW="736560" imgH="672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3357563"/>
                        <a:ext cx="9128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441325" y="4279900"/>
          <a:ext cx="5683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Vergelijking" r:id="rId7" imgW="507960" imgH="609480" progId="Equation.3">
                  <p:embed/>
                </p:oleObj>
              </mc:Choice>
              <mc:Fallback>
                <p:oleObj name="Vergelijking" r:id="rId7" imgW="507960" imgH="609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279900"/>
                        <a:ext cx="56832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>
            <p:ph idx="1"/>
          </p:nvPr>
        </p:nvGraphicFramePr>
        <p:xfrm>
          <a:off x="415925" y="2349500"/>
          <a:ext cx="10604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Vergelijking" r:id="rId9" imgW="863280" imgH="609480" progId="Equation.3">
                  <p:embed/>
                </p:oleObj>
              </mc:Choice>
              <mc:Fallback>
                <p:oleObj name="Vergelijking" r:id="rId9" imgW="863280" imgH="609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2349500"/>
                        <a:ext cx="10604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468313" y="3105150"/>
            <a:ext cx="1101725" cy="1260475"/>
            <a:chOff x="295" y="2478"/>
            <a:chExt cx="694" cy="794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431" y="2704"/>
              <a:ext cx="181" cy="91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 flipV="1">
              <a:off x="658" y="2976"/>
              <a:ext cx="181" cy="91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295" y="247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CC"/>
                  </a:solidFill>
                  <a:latin typeface="Times New Roman" panose="02020603050405020304" pitchFamily="18" charset="0"/>
                </a:rPr>
                <a:t>1</a:t>
              </a:r>
              <a:endParaRPr lang="nl-NL" sz="2000">
                <a:solidFill>
                  <a:srgbClr val="66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793" y="3022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CC"/>
                  </a:solidFill>
                  <a:latin typeface="Times New Roman" panose="02020603050405020304" pitchFamily="18" charset="0"/>
                </a:rPr>
                <a:t>2</a:t>
              </a:r>
              <a:endParaRPr lang="nl-NL" sz="2000">
                <a:solidFill>
                  <a:srgbClr val="66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616325" y="1863725"/>
            <a:ext cx="376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Vermenigvuldig de breuk met het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omgekeerde van het geheel getal.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635375" y="2871788"/>
            <a:ext cx="4935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Pas de rekenregel voor het vermenigvuldigen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van breuken toe.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76238" y="5299075"/>
            <a:ext cx="4986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a, b en c zijn gehele getallen verschillend van 0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9731" name="Group 35"/>
          <p:cNvGrpSpPr>
            <a:grpSpLocks/>
          </p:cNvGrpSpPr>
          <p:nvPr/>
        </p:nvGrpSpPr>
        <p:grpSpPr bwMode="auto">
          <a:xfrm>
            <a:off x="373063" y="5840413"/>
            <a:ext cx="1058862" cy="723900"/>
            <a:chOff x="235" y="3679"/>
            <a:chExt cx="667" cy="456"/>
          </a:xfrm>
        </p:grpSpPr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532" y="3770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c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29730" name="Group 34"/>
            <p:cNvGrpSpPr>
              <a:grpSpLocks/>
            </p:cNvGrpSpPr>
            <p:nvPr/>
          </p:nvGrpSpPr>
          <p:grpSpPr bwMode="auto">
            <a:xfrm>
              <a:off x="235" y="3679"/>
              <a:ext cx="196" cy="456"/>
              <a:chOff x="235" y="3679"/>
              <a:chExt cx="196" cy="456"/>
            </a:xfrm>
          </p:grpSpPr>
          <p:sp>
            <p:nvSpPr>
              <p:cNvPr id="29716" name="Text Box 20"/>
              <p:cNvSpPr txBox="1">
                <a:spLocks noChangeArrowheads="1"/>
              </p:cNvSpPr>
              <p:nvPr/>
            </p:nvSpPr>
            <p:spPr bwMode="auto">
              <a:xfrm>
                <a:off x="235" y="3679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17" name="Text Box 21"/>
              <p:cNvSpPr txBox="1">
                <a:spLocks noChangeArrowheads="1"/>
              </p:cNvSpPr>
              <p:nvPr/>
            </p:nvSpPr>
            <p:spPr bwMode="auto">
              <a:xfrm>
                <a:off x="235" y="3885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3" name="Line 27"/>
              <p:cNvSpPr>
                <a:spLocks noChangeShapeType="1"/>
              </p:cNvSpPr>
              <p:nvPr/>
            </p:nvSpPr>
            <p:spPr bwMode="auto">
              <a:xfrm>
                <a:off x="281" y="3891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29724" name="Text Box 28"/>
            <p:cNvSpPr txBox="1">
              <a:spLocks noChangeArrowheads="1"/>
            </p:cNvSpPr>
            <p:nvPr/>
          </p:nvSpPr>
          <p:spPr bwMode="auto">
            <a:xfrm>
              <a:off x="410" y="3755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: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696" y="3786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9734" name="Group 38"/>
          <p:cNvGrpSpPr>
            <a:grpSpLocks/>
          </p:cNvGrpSpPr>
          <p:nvPr/>
        </p:nvGrpSpPr>
        <p:grpSpPr bwMode="auto">
          <a:xfrm>
            <a:off x="1392238" y="5840413"/>
            <a:ext cx="876300" cy="723900"/>
            <a:chOff x="877" y="3679"/>
            <a:chExt cx="552" cy="456"/>
          </a:xfrm>
        </p:grpSpPr>
        <p:grpSp>
          <p:nvGrpSpPr>
            <p:cNvPr id="29733" name="Group 37"/>
            <p:cNvGrpSpPr>
              <a:grpSpLocks/>
            </p:cNvGrpSpPr>
            <p:nvPr/>
          </p:nvGrpSpPr>
          <p:grpSpPr bwMode="auto">
            <a:xfrm>
              <a:off x="1233" y="3688"/>
              <a:ext cx="196" cy="447"/>
              <a:chOff x="1233" y="3688"/>
              <a:chExt cx="196" cy="447"/>
            </a:xfrm>
          </p:grpSpPr>
          <p:sp>
            <p:nvSpPr>
              <p:cNvPr id="29721" name="Text Box 25"/>
              <p:cNvSpPr txBox="1">
                <a:spLocks noChangeArrowheads="1"/>
              </p:cNvSpPr>
              <p:nvPr/>
            </p:nvSpPr>
            <p:spPr bwMode="auto">
              <a:xfrm>
                <a:off x="1242" y="3885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c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2" name="Text Box 26"/>
              <p:cNvSpPr txBox="1">
                <a:spLocks noChangeArrowheads="1"/>
              </p:cNvSpPr>
              <p:nvPr/>
            </p:nvSpPr>
            <p:spPr bwMode="auto">
              <a:xfrm>
                <a:off x="1233" y="3688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1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6" name="Line 30"/>
              <p:cNvSpPr>
                <a:spLocks noChangeShapeType="1"/>
              </p:cNvSpPr>
              <p:nvPr/>
            </p:nvSpPr>
            <p:spPr bwMode="auto">
              <a:xfrm>
                <a:off x="1286" y="3891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29732" name="Group 36"/>
            <p:cNvGrpSpPr>
              <a:grpSpLocks/>
            </p:cNvGrpSpPr>
            <p:nvPr/>
          </p:nvGrpSpPr>
          <p:grpSpPr bwMode="auto">
            <a:xfrm>
              <a:off x="877" y="3679"/>
              <a:ext cx="196" cy="456"/>
              <a:chOff x="877" y="3679"/>
              <a:chExt cx="196" cy="456"/>
            </a:xfrm>
          </p:grpSpPr>
          <p:sp>
            <p:nvSpPr>
              <p:cNvPr id="29719" name="Text Box 23"/>
              <p:cNvSpPr txBox="1">
                <a:spLocks noChangeArrowheads="1"/>
              </p:cNvSpPr>
              <p:nvPr/>
            </p:nvSpPr>
            <p:spPr bwMode="auto">
              <a:xfrm>
                <a:off x="886" y="3679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0" name="Text Box 24"/>
              <p:cNvSpPr txBox="1">
                <a:spLocks noChangeArrowheads="1"/>
              </p:cNvSpPr>
              <p:nvPr/>
            </p:nvSpPr>
            <p:spPr bwMode="auto">
              <a:xfrm>
                <a:off x="877" y="3885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7" name="Line 31"/>
              <p:cNvSpPr>
                <a:spLocks noChangeShapeType="1"/>
              </p:cNvSpPr>
              <p:nvPr/>
            </p:nvSpPr>
            <p:spPr bwMode="auto">
              <a:xfrm>
                <a:off x="930" y="3891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1073" y="3723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13" grpId="0"/>
      <p:bldP spid="29714" grpId="0"/>
      <p:bldP spid="297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0643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breuk delen door een breuk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0813" y="908050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39750" y="1484313"/>
          <a:ext cx="8143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Vergelijking" r:id="rId3" imgW="711000" imgH="609480" progId="Equation.3">
                  <p:embed/>
                </p:oleObj>
              </mc:Choice>
              <mc:Fallback>
                <p:oleObj name="Vergelijking" r:id="rId3" imgW="71100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814388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323850" y="3213100"/>
          <a:ext cx="9858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Vergelijking" r:id="rId5" imgW="888840" imgH="672840" progId="Equation.3">
                  <p:embed/>
                </p:oleObj>
              </mc:Choice>
              <mc:Fallback>
                <p:oleObj name="Vergelijking" r:id="rId5" imgW="888840" imgH="672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213100"/>
                        <a:ext cx="985838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85750" y="4043363"/>
          <a:ext cx="8636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Vergelijking" r:id="rId7" imgW="444307" imgH="393529" progId="Equation.3">
                  <p:embed/>
                </p:oleObj>
              </mc:Choice>
              <mc:Fallback>
                <p:oleObj name="Vergelijking" r:id="rId7" imgW="444307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043363"/>
                        <a:ext cx="863600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>
            <p:ph idx="1"/>
          </p:nvPr>
        </p:nvGraphicFramePr>
        <p:xfrm>
          <a:off x="301625" y="2349500"/>
          <a:ext cx="1152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Vergelijking" r:id="rId9" imgW="1028520" imgH="609480" progId="Equation.3">
                  <p:embed/>
                </p:oleObj>
              </mc:Choice>
              <mc:Fallback>
                <p:oleObj name="Vergelijking" r:id="rId9" imgW="1028520" imgH="609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349500"/>
                        <a:ext cx="11525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616325" y="1863725"/>
            <a:ext cx="441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Vermenigvuldig de eerste breuk met het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omgekeerde van de tweede breuk.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35375" y="2871788"/>
            <a:ext cx="4935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Pas de rekenregel voor het vermenigvuldigen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van breuken toe.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76238" y="5299075"/>
            <a:ext cx="5240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a, b, c en d zijn gehele getallen verschillend van 0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7703" name="Group 55"/>
          <p:cNvGrpSpPr>
            <a:grpSpLocks/>
          </p:cNvGrpSpPr>
          <p:nvPr/>
        </p:nvGrpSpPr>
        <p:grpSpPr bwMode="auto">
          <a:xfrm>
            <a:off x="373063" y="5840413"/>
            <a:ext cx="1079500" cy="723900"/>
            <a:chOff x="235" y="3679"/>
            <a:chExt cx="680" cy="456"/>
          </a:xfrm>
        </p:grpSpPr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235" y="3679"/>
              <a:ext cx="196" cy="456"/>
              <a:chOff x="235" y="3679"/>
              <a:chExt cx="196" cy="456"/>
            </a:xfrm>
          </p:grpSpPr>
          <p:sp>
            <p:nvSpPr>
              <p:cNvPr id="27667" name="Text Box 19"/>
              <p:cNvSpPr txBox="1">
                <a:spLocks noChangeArrowheads="1"/>
              </p:cNvSpPr>
              <p:nvPr/>
            </p:nvSpPr>
            <p:spPr bwMode="auto">
              <a:xfrm>
                <a:off x="235" y="3679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8" name="Text Box 20"/>
              <p:cNvSpPr txBox="1">
                <a:spLocks noChangeArrowheads="1"/>
              </p:cNvSpPr>
              <p:nvPr/>
            </p:nvSpPr>
            <p:spPr bwMode="auto">
              <a:xfrm>
                <a:off x="235" y="3885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>
                <a:off x="281" y="3891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410" y="3755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: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709" y="3765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27702" name="Group 54"/>
            <p:cNvGrpSpPr>
              <a:grpSpLocks/>
            </p:cNvGrpSpPr>
            <p:nvPr/>
          </p:nvGrpSpPr>
          <p:grpSpPr bwMode="auto">
            <a:xfrm>
              <a:off x="521" y="3688"/>
              <a:ext cx="196" cy="447"/>
              <a:chOff x="2860" y="3688"/>
              <a:chExt cx="196" cy="447"/>
            </a:xfrm>
          </p:grpSpPr>
          <p:sp>
            <p:nvSpPr>
              <p:cNvPr id="27674" name="Text Box 26"/>
              <p:cNvSpPr txBox="1">
                <a:spLocks noChangeArrowheads="1"/>
              </p:cNvSpPr>
              <p:nvPr/>
            </p:nvSpPr>
            <p:spPr bwMode="auto">
              <a:xfrm>
                <a:off x="2860" y="3885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d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75" name="Text Box 27"/>
              <p:cNvSpPr txBox="1">
                <a:spLocks noChangeArrowheads="1"/>
              </p:cNvSpPr>
              <p:nvPr/>
            </p:nvSpPr>
            <p:spPr bwMode="auto">
              <a:xfrm>
                <a:off x="2865" y="3688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c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76" name="Line 28"/>
              <p:cNvSpPr>
                <a:spLocks noChangeShapeType="1"/>
              </p:cNvSpPr>
              <p:nvPr/>
            </p:nvSpPr>
            <p:spPr bwMode="auto">
              <a:xfrm>
                <a:off x="2918" y="3891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grpSp>
        <p:nvGrpSpPr>
          <p:cNvPr id="27704" name="Group 56"/>
          <p:cNvGrpSpPr>
            <a:grpSpLocks/>
          </p:cNvGrpSpPr>
          <p:nvPr/>
        </p:nvGrpSpPr>
        <p:grpSpPr bwMode="auto">
          <a:xfrm>
            <a:off x="1414463" y="5840413"/>
            <a:ext cx="736600" cy="723900"/>
            <a:chOff x="891" y="3679"/>
            <a:chExt cx="464" cy="456"/>
          </a:xfrm>
        </p:grpSpPr>
        <p:grpSp>
          <p:nvGrpSpPr>
            <p:cNvPr id="27677" name="Group 29"/>
            <p:cNvGrpSpPr>
              <a:grpSpLocks/>
            </p:cNvGrpSpPr>
            <p:nvPr/>
          </p:nvGrpSpPr>
          <p:grpSpPr bwMode="auto">
            <a:xfrm>
              <a:off x="891" y="3679"/>
              <a:ext cx="196" cy="456"/>
              <a:chOff x="877" y="3679"/>
              <a:chExt cx="196" cy="456"/>
            </a:xfrm>
          </p:grpSpPr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886" y="3679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79" name="Text Box 31"/>
              <p:cNvSpPr txBox="1">
                <a:spLocks noChangeArrowheads="1"/>
              </p:cNvSpPr>
              <p:nvPr/>
            </p:nvSpPr>
            <p:spPr bwMode="auto">
              <a:xfrm>
                <a:off x="877" y="3885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80" name="Line 32"/>
              <p:cNvSpPr>
                <a:spLocks noChangeShapeType="1"/>
              </p:cNvSpPr>
              <p:nvPr/>
            </p:nvSpPr>
            <p:spPr bwMode="auto">
              <a:xfrm>
                <a:off x="930" y="3891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27681" name="Text Box 33"/>
            <p:cNvSpPr txBox="1">
              <a:spLocks noChangeArrowheads="1"/>
            </p:cNvSpPr>
            <p:nvPr/>
          </p:nvSpPr>
          <p:spPr bwMode="auto">
            <a:xfrm>
              <a:off x="1052" y="3716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27693" name="Group 45"/>
            <p:cNvGrpSpPr>
              <a:grpSpLocks/>
            </p:cNvGrpSpPr>
            <p:nvPr/>
          </p:nvGrpSpPr>
          <p:grpSpPr bwMode="auto">
            <a:xfrm>
              <a:off x="1159" y="3688"/>
              <a:ext cx="196" cy="447"/>
              <a:chOff x="1233" y="3688"/>
              <a:chExt cx="196" cy="447"/>
            </a:xfrm>
          </p:grpSpPr>
          <p:sp>
            <p:nvSpPr>
              <p:cNvPr id="27694" name="Text Box 46"/>
              <p:cNvSpPr txBox="1">
                <a:spLocks noChangeArrowheads="1"/>
              </p:cNvSpPr>
              <p:nvPr/>
            </p:nvSpPr>
            <p:spPr bwMode="auto">
              <a:xfrm>
                <a:off x="1242" y="3885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c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95" name="Text Box 47"/>
              <p:cNvSpPr txBox="1">
                <a:spLocks noChangeArrowheads="1"/>
              </p:cNvSpPr>
              <p:nvPr/>
            </p:nvSpPr>
            <p:spPr bwMode="auto">
              <a:xfrm>
                <a:off x="1233" y="3688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d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96" name="Line 48"/>
              <p:cNvSpPr>
                <a:spLocks noChangeShapeType="1"/>
              </p:cNvSpPr>
              <p:nvPr/>
            </p:nvSpPr>
            <p:spPr bwMode="auto">
              <a:xfrm>
                <a:off x="1286" y="3891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61" grpId="0"/>
      <p:bldP spid="27662" grpId="0"/>
      <p:bldP spid="276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477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delen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73038" y="1052513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 sz="240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79388" y="2060575"/>
            <a:ext cx="479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Problemen bij het delen van breuken?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0729" name="AutoShape 9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160588" y="2997200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/>
      <p:bldP spid="30725" grpId="0"/>
      <p:bldP spid="30729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108</Words>
  <Application>Microsoft Office PowerPoint</Application>
  <PresentationFormat>Diavoorstelling (4:3)</PresentationFormat>
  <Paragraphs>40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Verdana</vt:lpstr>
      <vt:lpstr>Times New Roman</vt:lpstr>
      <vt:lpstr>Standaardontwerp</vt:lpstr>
      <vt:lpstr>Microsoft Vergelijkingseditor 3.0</vt:lpstr>
      <vt:lpstr>Microsoft Vergelijking 3.0</vt:lpstr>
      <vt:lpstr>Breuken delen</vt:lpstr>
      <vt:lpstr>Een breuk delen door een geheel getal</vt:lpstr>
      <vt:lpstr>Een breuk delen door een breuk</vt:lpstr>
      <vt:lpstr>Breuken delen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31</cp:revision>
  <dcterms:created xsi:type="dcterms:W3CDTF">2003-06-20T12:10:10Z</dcterms:created>
  <dcterms:modified xsi:type="dcterms:W3CDTF">2013-12-11T14:34:33Z</dcterms:modified>
</cp:coreProperties>
</file>