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F064FF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077A54C-3ACE-45AC-945E-552EAF78B09B}" type="datetimeFigureOut">
              <a:rPr lang="nl-NL"/>
              <a:pPr/>
              <a:t>6-12-2013</a:t>
            </a:fld>
            <a:endParaRPr lang="nl-NL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025079D-5098-40EF-9304-43FA5E99B3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1111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936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41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7A706-586A-4C3A-B263-039E776C017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99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A3821-E680-495C-8ED1-04CCD5C4C66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46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04A58-DBE0-4EA8-9561-7BDB2FF895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23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9059B-D627-48F5-A11F-7207E3C63C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25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4AB19-9624-4AC1-BF95-10EA8E1BA0C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06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6E4DC-F7D4-4E58-BFD1-58918F2BC40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75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42BE3-F4E6-4DF0-97F1-8D450812C2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58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572AF-D1B4-4A28-835C-45749003C7A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94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87672-02C6-45C1-B443-1DFA1CD397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8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91675-42D3-4F88-9768-2EFD895C22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93E22-AAD2-4295-AB4B-A317E32886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76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4925B2-ACD4-4CA8-AAE7-B412CC2215A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Vereenvoudigen van breuken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639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639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46800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641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641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641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Info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0" name="Object 3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098550" y="5543550"/>
          <a:ext cx="10445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Vergelijking" r:id="rId4" imgW="711000" imgH="368280" progId="Equation.3">
                  <p:embed/>
                </p:oleObj>
              </mc:Choice>
              <mc:Fallback>
                <p:oleObj name="Vergelijking" r:id="rId4" imgW="711000" imgH="3682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5543550"/>
                        <a:ext cx="104457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23850" y="1379538"/>
            <a:ext cx="5972175" cy="369887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Vereenvoudigen met de grootste gemeenschappelijke deler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323850" y="1928813"/>
            <a:ext cx="6662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grootste gemeenschappelijke deler (ggd)</a:t>
            </a:r>
            <a:r>
              <a:rPr lang="nl-BE">
                <a:latin typeface="Calibri" panose="020F0502020204030204" pitchFamily="34" charset="0"/>
              </a:rPr>
              <a:t> van twee getallen is het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grootste getal waardoor je deze twee getallen kunt delen.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323850" y="4716463"/>
            <a:ext cx="6616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Als je de teller en de noemer door hun grootste gemeenschappelijke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deler deelt, dan bekom je de basisbreuk.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23850" y="2714625"/>
            <a:ext cx="1516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ggd(16,40) = 8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23850" y="3214688"/>
            <a:ext cx="5351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Lees ggd(16,40) = 8 als </a:t>
            </a:r>
          </a:p>
          <a:p>
            <a:pPr eaLnBrk="1" hangingPunct="1"/>
            <a:r>
              <a:rPr lang="nl-BE" i="1">
                <a:latin typeface="Calibri" panose="020F0502020204030204" pitchFamily="34" charset="0"/>
              </a:rPr>
              <a:t>de grootste gemeenschappelijke deler van 16 en 40 is 8.</a:t>
            </a:r>
            <a:endParaRPr lang="nl-NL" i="1">
              <a:latin typeface="Calibri" panose="020F0502020204030204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427038" y="5530850"/>
            <a:ext cx="1358900" cy="1041400"/>
            <a:chOff x="113" y="3401"/>
            <a:chExt cx="856" cy="656"/>
          </a:xfrm>
        </p:grpSpPr>
        <p:graphicFrame>
          <p:nvGraphicFramePr>
            <p:cNvPr id="23567" name="Object 32"/>
            <p:cNvGraphicFramePr>
              <a:graphicFrameLocks noChangeAspect="1"/>
            </p:cNvGraphicFramePr>
            <p:nvPr/>
          </p:nvGraphicFramePr>
          <p:xfrm>
            <a:off x="198" y="3401"/>
            <a:ext cx="340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6" name="Vergelijking" r:id="rId6" imgW="355320" imgH="355320" progId="Equation.3">
                    <p:embed/>
                  </p:oleObj>
                </mc:Choice>
                <mc:Fallback>
                  <p:oleObj name="Vergelijking" r:id="rId6" imgW="355320" imgH="35532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" y="3401"/>
                          <a:ext cx="340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8" name="Text Box 30"/>
            <p:cNvSpPr txBox="1">
              <a:spLocks noChangeArrowheads="1"/>
            </p:cNvSpPr>
            <p:nvPr/>
          </p:nvSpPr>
          <p:spPr bwMode="auto">
            <a:xfrm>
              <a:off x="113" y="3824"/>
              <a:ext cx="8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ggd(24,60) =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651000" y="620236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12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170113" y="5532438"/>
          <a:ext cx="2127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Vergelijking" r:id="rId8" imgW="139680" imgH="355320" progId="Equation.3">
                  <p:embed/>
                </p:oleObj>
              </mc:Choice>
              <mc:Fallback>
                <p:oleObj name="Vergelijking" r:id="rId8" imgW="139680" imgH="35532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532438"/>
                        <a:ext cx="2127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23850" y="4143375"/>
            <a:ext cx="16795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Handig rekenen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3572" name="Group 22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357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Vereenvoudigen van breuken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357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1" grpId="0" animBg="1"/>
      <p:bldP spid="14362" grpId="0"/>
      <p:bldP spid="14363" grpId="0"/>
      <p:bldP spid="14364" grpId="0"/>
      <p:bldP spid="14365" grpId="0"/>
      <p:bldP spid="14367" grpId="0"/>
      <p:bldP spid="143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70" name="Object 26"/>
          <p:cNvGraphicFramePr>
            <a:graphicFrameLocks noChangeAspect="1"/>
          </p:cNvGraphicFramePr>
          <p:nvPr>
            <p:ph sz="half" idx="4294967295"/>
          </p:nvPr>
        </p:nvGraphicFramePr>
        <p:xfrm>
          <a:off x="436563" y="4578350"/>
          <a:ext cx="6556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Vergelijking" r:id="rId4" imgW="431640" imgH="355320" progId="Equation.3">
                  <p:embed/>
                </p:oleObj>
              </mc:Choice>
              <mc:Fallback>
                <p:oleObj name="Vergelijking" r:id="rId4" imgW="431640" imgH="35532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4578350"/>
                        <a:ext cx="6556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2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127125" y="4592638"/>
          <a:ext cx="11731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Vergelijking" r:id="rId6" imgW="799920" imgH="368280" progId="Equation.3">
                  <p:embed/>
                </p:oleObj>
              </mc:Choice>
              <mc:Fallback>
                <p:oleObj name="Vergelijking" r:id="rId6" imgW="799920" imgH="3682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592638"/>
                        <a:ext cx="11731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88963" y="2857500"/>
          <a:ext cx="5540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Vergelijking" r:id="rId8" imgW="355320" imgH="355320" progId="Equation.3">
                  <p:embed/>
                </p:oleObj>
              </mc:Choice>
              <mc:Fallback>
                <p:oleObj name="Vergelijking" r:id="rId8" imgW="355320" imgH="355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857500"/>
                        <a:ext cx="554037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1176338" y="2857500"/>
          <a:ext cx="939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Vergelijking" r:id="rId10" imgW="634680" imgH="368280" progId="Equation.3">
                  <p:embed/>
                </p:oleObj>
              </mc:Choice>
              <mc:Fallback>
                <p:oleObj name="Vergelijking" r:id="rId10" imgW="634680" imgH="368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2857500"/>
                        <a:ext cx="9398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101850" y="2862263"/>
          <a:ext cx="3016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Vergelijking" r:id="rId12" imgW="241200" imgH="406080" progId="Equation.3">
                  <p:embed/>
                </p:oleObj>
              </mc:Choice>
              <mc:Fallback>
                <p:oleObj name="Vergelijking" r:id="rId12" imgW="24120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2862263"/>
                        <a:ext cx="30162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894263" y="2857500"/>
            <a:ext cx="1517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ggd(20,55)  = 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894263" y="4587875"/>
            <a:ext cx="1646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ggd(150,120) 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265363" y="6067425"/>
            <a:ext cx="4194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Deel de teller en de noemer door hun ggd.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215063" y="28575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5</a:t>
            </a:r>
            <a:endParaRPr lang="nl-NL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475413" y="4587875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008000"/>
                </a:solidFill>
                <a:latin typeface="Calibri" panose="020F0502020204030204" pitchFamily="34" charset="0"/>
              </a:rPr>
              <a:t>30</a:t>
            </a:r>
            <a:endParaRPr lang="nl-NL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692275" y="3098800"/>
            <a:ext cx="179388" cy="0"/>
          </a:xfrm>
          <a:prstGeom prst="line">
            <a:avLst/>
          </a:prstGeom>
          <a:noFill/>
          <a:ln w="25400">
            <a:solidFill>
              <a:srgbClr val="1746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1746250" y="5118100"/>
            <a:ext cx="3048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754188" y="4819650"/>
            <a:ext cx="3048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1692275" y="3386138"/>
            <a:ext cx="179388" cy="0"/>
          </a:xfrm>
          <a:prstGeom prst="line">
            <a:avLst/>
          </a:prstGeom>
          <a:noFill/>
          <a:ln w="25400">
            <a:solidFill>
              <a:srgbClr val="1746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BE"/>
          </a:p>
        </p:txBody>
      </p:sp>
      <p:graphicFrame>
        <p:nvGraphicFramePr>
          <p:cNvPr id="31774" name="Object 3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332038" y="4565650"/>
          <a:ext cx="2413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Vergelijking" r:id="rId14" imgW="152280" imgH="342720" progId="Equation.3">
                  <p:embed/>
                </p:oleObj>
              </mc:Choice>
              <mc:Fallback>
                <p:oleObj name="Vergelijking" r:id="rId14" imgW="152280" imgH="3427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4565650"/>
                        <a:ext cx="2413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23850" y="1416050"/>
            <a:ext cx="4270375" cy="369888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Basisbreuk bepalen met behulp van de ggd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6647" name="Group 27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664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Vereenvoudigen van breuken</a:t>
              </a:r>
              <a:endParaRPr lang="nl-NL" sz="36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664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28" name="Tekstvak 27"/>
          <p:cNvSpPr txBox="1">
            <a:spLocks noChangeArrowheads="1"/>
          </p:cNvSpPr>
          <p:nvPr/>
        </p:nvSpPr>
        <p:spPr bwMode="auto">
          <a:xfrm>
            <a:off x="357188" y="2143125"/>
            <a:ext cx="1411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Voorbeelden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utoUpdateAnimBg="0"/>
      <p:bldP spid="31760" grpId="0" autoUpdateAnimBg="0"/>
      <p:bldP spid="31761" grpId="0" autoUpdateAnimBg="0"/>
      <p:bldP spid="31762" grpId="0" autoUpdateAnimBg="0"/>
      <p:bldP spid="31763" grpId="0" autoUpdateAnimBg="0"/>
      <p:bldP spid="31765" grpId="0" animBg="1"/>
      <p:bldP spid="31766" grpId="0" animBg="1"/>
      <p:bldP spid="31767" grpId="0" animBg="1"/>
      <p:bldP spid="31769" grpId="0" animBg="1"/>
      <p:bldP spid="31776" grpId="0" animBg="1"/>
      <p:bldP spid="2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122</Words>
  <Application>Microsoft Office PowerPoint</Application>
  <PresentationFormat>Diavoorstelling (4:3)</PresentationFormat>
  <Paragraphs>39</Paragraphs>
  <Slides>3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Impact</vt:lpstr>
      <vt:lpstr>Standaardontwerp</vt:lpstr>
      <vt:lpstr>Microsoft Vergelijking 3.0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24</cp:revision>
  <dcterms:created xsi:type="dcterms:W3CDTF">2009-11-24T15:08:55Z</dcterms:created>
  <dcterms:modified xsi:type="dcterms:W3CDTF">2013-12-06T12:24:00Z</dcterms:modified>
</cp:coreProperties>
</file>