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73" r:id="rId3"/>
    <p:sldId id="274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F064FF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DA1B48D-07E5-44F6-8800-70D7E566B9C4}" type="datetimeFigureOut">
              <a:rPr lang="nl-NL"/>
              <a:pPr/>
              <a:t>6-12-2013</a:t>
            </a:fld>
            <a:endParaRPr lang="nl-NL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57108C-D81F-4468-90AB-0EFB66F45A6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482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42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01082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767CA-FA5A-47F5-96A4-F45C2B076F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59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14064-2673-4AD9-A2BE-0B653E7A16E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02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479C3-426F-4972-8426-E0DF6783FE6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37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5B401-4B33-4410-B9E2-1D4DE219DF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07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D613D-B0FF-41F2-84A9-FAB5763C517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72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DCB20-C3BC-4AC0-9F7A-571E439C90F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4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786B3-7D85-4F98-8290-A99955C58ED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72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2C334-7441-46DC-BBD3-717CB227184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06900-488C-4901-BCAA-BAA2C81AAD4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2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72321-A5C9-491C-8F7C-B942CEC505C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08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8A20B-DEE3-4A0B-948F-79FE54F132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3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B1A000-89E4-4FB2-99E3-526461381E6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Breuken gelijknamig maken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151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151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1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46800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153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153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153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Info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416050"/>
            <a:ext cx="4006850" cy="369888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Breuken gelijknamig maken met het kgv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23850" y="2155825"/>
            <a:ext cx="7912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kleinste gemeenschappelijke veelvoud (kgv)</a:t>
            </a:r>
            <a:r>
              <a:rPr lang="nl-BE">
                <a:latin typeface="Calibri" panose="020F0502020204030204" pitchFamily="34" charset="0"/>
              </a:rPr>
              <a:t> van twee getallen is het kleinst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mogelijke natuurlijk getal verschillend van 0 dat een veelvoud is van beide getallen.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39725" y="3143250"/>
            <a:ext cx="1103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kgv(6,8)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23850" y="3857625"/>
            <a:ext cx="5600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Lees kgv(3,7) = 21 als </a:t>
            </a:r>
          </a:p>
          <a:p>
            <a:pPr eaLnBrk="1" hangingPunct="1"/>
            <a:r>
              <a:rPr lang="nl-BE" i="1">
                <a:latin typeface="Calibri" panose="020F0502020204030204" pitchFamily="34" charset="0"/>
              </a:rPr>
              <a:t>het kleinste gemeenschappelijke veelvoud van 3 en 7 is 21.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333500" y="314325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24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22541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254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Breuken gelijknamig maken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254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34827" grpId="0"/>
      <p:bldP spid="34828" grpId="0"/>
      <p:bldP spid="34829" grpId="0"/>
      <p:bldP spid="348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75" name="Object 8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473200" y="1844675"/>
          <a:ext cx="1514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Vergelijking" r:id="rId4" imgW="1143000" imgH="406080" progId="Equation.3">
                  <p:embed/>
                </p:oleObj>
              </mc:Choice>
              <mc:Fallback>
                <p:oleObj name="Vergelijking" r:id="rId4" imgW="1143000" imgH="40608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844675"/>
                        <a:ext cx="15144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2338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2719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4581" name="Rectangle 13"/>
          <p:cNvSpPr>
            <a:spLocks noChangeArrowheads="1"/>
          </p:cNvSpPr>
          <p:nvPr/>
        </p:nvSpPr>
        <p:spPr bwMode="auto">
          <a:xfrm>
            <a:off x="436245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4582" name="Rectangle 14"/>
          <p:cNvSpPr>
            <a:spLocks noChangeArrowheads="1"/>
          </p:cNvSpPr>
          <p:nvPr/>
        </p:nvSpPr>
        <p:spPr bwMode="auto">
          <a:xfrm>
            <a:off x="438626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24584" name="Rectangle 21"/>
          <p:cNvSpPr>
            <a:spLocks noChangeArrowheads="1"/>
          </p:cNvSpPr>
          <p:nvPr/>
        </p:nvSpPr>
        <p:spPr bwMode="auto">
          <a:xfrm>
            <a:off x="445770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/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323850" y="1344613"/>
            <a:ext cx="4006850" cy="369887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Breuken gelijknamig maken met het kgv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412750" y="2559050"/>
            <a:ext cx="1989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Bereken kgv(36,84)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1708150" y="30702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2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406400" y="3068638"/>
            <a:ext cx="1706563" cy="2232025"/>
            <a:chOff x="151" y="1434"/>
            <a:chExt cx="1075" cy="1406"/>
          </a:xfrm>
        </p:grpSpPr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51" y="1434"/>
              <a:ext cx="2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36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590" name="Text Box 40"/>
            <p:cNvSpPr txBox="1">
              <a:spLocks noChangeArrowheads="1"/>
            </p:cNvSpPr>
            <p:nvPr/>
          </p:nvSpPr>
          <p:spPr bwMode="auto">
            <a:xfrm>
              <a:off x="567" y="1434"/>
              <a:ext cx="2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84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591" name="Line 41"/>
            <p:cNvSpPr>
              <a:spLocks noChangeShapeType="1"/>
            </p:cNvSpPr>
            <p:nvPr/>
          </p:nvSpPr>
          <p:spPr bwMode="auto">
            <a:xfrm>
              <a:off x="493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4592" name="Line 42"/>
            <p:cNvSpPr>
              <a:spLocks noChangeShapeType="1"/>
            </p:cNvSpPr>
            <p:nvPr/>
          </p:nvSpPr>
          <p:spPr bwMode="auto">
            <a:xfrm>
              <a:off x="898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4593" name="Line 44"/>
            <p:cNvSpPr>
              <a:spLocks noChangeShapeType="1"/>
            </p:cNvSpPr>
            <p:nvPr/>
          </p:nvSpPr>
          <p:spPr bwMode="auto">
            <a:xfrm>
              <a:off x="1226" y="1525"/>
              <a:ext cx="0" cy="1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3708400" y="2997200"/>
            <a:ext cx="5413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Deel de getallen door opeenvolgende priemfactoren.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     Die priemgetallen noteer je in de rechterkolom.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3727450" y="3716338"/>
            <a:ext cx="5138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BE" b="1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Zijn beide getallen deelbaar, dan deel je ze allebei.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Noteer de quotiënten onder het deeltal.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401638" y="3460750"/>
            <a:ext cx="1084262" cy="373063"/>
            <a:chOff x="148" y="1659"/>
            <a:chExt cx="683" cy="235"/>
          </a:xfrm>
        </p:grpSpPr>
        <p:sp>
          <p:nvSpPr>
            <p:cNvPr id="24597" name="Text Box 47"/>
            <p:cNvSpPr txBox="1">
              <a:spLocks noChangeArrowheads="1"/>
            </p:cNvSpPr>
            <p:nvPr/>
          </p:nvSpPr>
          <p:spPr bwMode="auto">
            <a:xfrm>
              <a:off x="148" y="1659"/>
              <a:ext cx="2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18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598" name="Text Box 48"/>
            <p:cNvSpPr txBox="1">
              <a:spLocks noChangeArrowheads="1"/>
            </p:cNvSpPr>
            <p:nvPr/>
          </p:nvSpPr>
          <p:spPr bwMode="auto">
            <a:xfrm>
              <a:off x="567" y="1661"/>
              <a:ext cx="2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42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1714500" y="34639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2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395288" y="3803650"/>
            <a:ext cx="1090612" cy="400050"/>
            <a:chOff x="144" y="1873"/>
            <a:chExt cx="687" cy="252"/>
          </a:xfrm>
        </p:grpSpPr>
        <p:sp>
          <p:nvSpPr>
            <p:cNvPr id="24601" name="Text Box 50"/>
            <p:cNvSpPr txBox="1">
              <a:spLocks noChangeArrowheads="1"/>
            </p:cNvSpPr>
            <p:nvPr/>
          </p:nvSpPr>
          <p:spPr bwMode="auto">
            <a:xfrm>
              <a:off x="144" y="1873"/>
              <a:ext cx="26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</a:t>
              </a:r>
              <a:r>
                <a:rPr lang="nl-BE">
                  <a:latin typeface="Calibri" panose="020F0502020204030204" pitchFamily="34" charset="0"/>
                </a:rPr>
                <a:t> 9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602" name="Text Box 51"/>
            <p:cNvSpPr txBox="1">
              <a:spLocks noChangeArrowheads="1"/>
            </p:cNvSpPr>
            <p:nvPr/>
          </p:nvSpPr>
          <p:spPr bwMode="auto">
            <a:xfrm>
              <a:off x="567" y="1886"/>
              <a:ext cx="2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21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1714500" y="38242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3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95288" y="4179888"/>
            <a:ext cx="1092200" cy="404812"/>
            <a:chOff x="144" y="2109"/>
            <a:chExt cx="688" cy="255"/>
          </a:xfrm>
        </p:grpSpPr>
        <p:sp>
          <p:nvSpPr>
            <p:cNvPr id="24605" name="Text Box 53"/>
            <p:cNvSpPr txBox="1">
              <a:spLocks noChangeArrowheads="1"/>
            </p:cNvSpPr>
            <p:nvPr/>
          </p:nvSpPr>
          <p:spPr bwMode="auto">
            <a:xfrm>
              <a:off x="144" y="2109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3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606" name="Text Box 54"/>
            <p:cNvSpPr txBox="1">
              <a:spLocks noChangeArrowheads="1"/>
            </p:cNvSpPr>
            <p:nvPr/>
          </p:nvSpPr>
          <p:spPr bwMode="auto">
            <a:xfrm>
              <a:off x="553" y="2112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7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3733800" y="4441825"/>
            <a:ext cx="51498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BE" b="1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Is slechts één getal deelbaar, dan deel je dat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ene getal, noteer je het quotiënt onder het deeltal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en schrijf je het andere getal over.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49" name="Text Box 57"/>
          <p:cNvSpPr txBox="1">
            <a:spLocks noChangeArrowheads="1"/>
          </p:cNvSpPr>
          <p:nvPr/>
        </p:nvSpPr>
        <p:spPr bwMode="auto">
          <a:xfrm>
            <a:off x="1714500" y="4210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3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390525" y="4540250"/>
            <a:ext cx="1085850" cy="404813"/>
            <a:chOff x="141" y="2336"/>
            <a:chExt cx="684" cy="255"/>
          </a:xfrm>
        </p:grpSpPr>
        <p:sp>
          <p:nvSpPr>
            <p:cNvPr id="24610" name="Text Box 58"/>
            <p:cNvSpPr txBox="1">
              <a:spLocks noChangeArrowheads="1"/>
            </p:cNvSpPr>
            <p:nvPr/>
          </p:nvSpPr>
          <p:spPr bwMode="auto">
            <a:xfrm>
              <a:off x="141" y="2339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1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611" name="Text Box 59"/>
            <p:cNvSpPr txBox="1">
              <a:spLocks noChangeArrowheads="1"/>
            </p:cNvSpPr>
            <p:nvPr/>
          </p:nvSpPr>
          <p:spPr bwMode="auto">
            <a:xfrm>
              <a:off x="546" y="2336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7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1714500" y="45720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7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395288" y="4900613"/>
            <a:ext cx="1074737" cy="403225"/>
            <a:chOff x="144" y="2564"/>
            <a:chExt cx="677" cy="254"/>
          </a:xfrm>
        </p:grpSpPr>
        <p:sp>
          <p:nvSpPr>
            <p:cNvPr id="24614" name="Text Box 61"/>
            <p:cNvSpPr txBox="1">
              <a:spLocks noChangeArrowheads="1"/>
            </p:cNvSpPr>
            <p:nvPr/>
          </p:nvSpPr>
          <p:spPr bwMode="auto">
            <a:xfrm>
              <a:off x="144" y="2566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1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4615" name="Text Box 62"/>
            <p:cNvSpPr txBox="1">
              <a:spLocks noChangeArrowheads="1"/>
            </p:cNvSpPr>
            <p:nvPr/>
          </p:nvSpPr>
          <p:spPr bwMode="auto">
            <a:xfrm>
              <a:off x="542" y="2564"/>
              <a:ext cx="27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sz="2000">
                  <a:latin typeface="Times New Roman" panose="02020603050405020304" pitchFamily="18" charset="0"/>
                </a:rPr>
                <a:t>  </a:t>
              </a:r>
              <a:r>
                <a:rPr lang="nl-BE">
                  <a:latin typeface="Calibri" panose="020F0502020204030204" pitchFamily="34" charset="0"/>
                </a:rPr>
                <a:t>1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3855" name="Text Box 63"/>
          <p:cNvSpPr txBox="1">
            <a:spLocks noChangeArrowheads="1"/>
          </p:cNvSpPr>
          <p:nvPr/>
        </p:nvSpPr>
        <p:spPr bwMode="auto">
          <a:xfrm>
            <a:off x="3733800" y="5430838"/>
            <a:ext cx="3921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Deel verder tot het quotiënt in beide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kolommen 1 is.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3733800" y="6145213"/>
            <a:ext cx="472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BE" b="1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Het product van alle priemfactoren waardoor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je deelde, is het kgv van beide getallen.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417513" y="5480050"/>
            <a:ext cx="116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kgv(36,84)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58" name="Text Box 66"/>
          <p:cNvSpPr txBox="1">
            <a:spLocks noChangeArrowheads="1"/>
          </p:cNvSpPr>
          <p:nvPr/>
        </p:nvSpPr>
        <p:spPr bwMode="auto">
          <a:xfrm>
            <a:off x="417513" y="5840413"/>
            <a:ext cx="1592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= 2 . 2 . 3 . 3 . 7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417513" y="6200775"/>
            <a:ext cx="703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= 252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24622" name="Object 81"/>
          <p:cNvGraphicFramePr>
            <a:graphicFrameLocks noChangeAspect="1"/>
          </p:cNvGraphicFramePr>
          <p:nvPr/>
        </p:nvGraphicFramePr>
        <p:xfrm>
          <a:off x="374650" y="1851025"/>
          <a:ext cx="11731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Vergelijking" r:id="rId6" imgW="914400" imgH="406080" progId="Equation.3">
                  <p:embed/>
                </p:oleObj>
              </mc:Choice>
              <mc:Fallback>
                <p:oleObj name="Vergelijking" r:id="rId6" imgW="914400" imgH="40608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851025"/>
                        <a:ext cx="11731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24" name="Group 5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462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Breuken gelijknamig maken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462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52" name="Tekstvak 51"/>
          <p:cNvSpPr txBox="1">
            <a:spLocks noChangeArrowheads="1"/>
          </p:cNvSpPr>
          <p:nvPr/>
        </p:nvSpPr>
        <p:spPr bwMode="auto">
          <a:xfrm>
            <a:off x="3756025" y="2559050"/>
            <a:ext cx="138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</a:p>
        </p:txBody>
      </p:sp>
      <p:graphicFrame>
        <p:nvGraphicFramePr>
          <p:cNvPr id="8" name="Object 83"/>
          <p:cNvGraphicFramePr>
            <a:graphicFrameLocks noChangeAspect="1"/>
          </p:cNvGraphicFramePr>
          <p:nvPr/>
        </p:nvGraphicFramePr>
        <p:xfrm>
          <a:off x="2820988" y="1844675"/>
          <a:ext cx="625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Vergelijking" r:id="rId8" imgW="469800" imgH="406080" progId="Equation.3">
                  <p:embed/>
                </p:oleObj>
              </mc:Choice>
              <mc:Fallback>
                <p:oleObj name="Vergelijking" r:id="rId8" imgW="469800" imgH="40608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88" y="1844675"/>
                        <a:ext cx="6254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3"/>
          <p:cNvGraphicFramePr>
            <a:graphicFrameLocks noChangeAspect="1"/>
          </p:cNvGraphicFramePr>
          <p:nvPr/>
        </p:nvGraphicFramePr>
        <p:xfrm>
          <a:off x="3303588" y="1844675"/>
          <a:ext cx="7588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Vergelijking" r:id="rId10" imgW="571320" imgH="406080" progId="Equation.3">
                  <p:embed/>
                </p:oleObj>
              </mc:Choice>
              <mc:Fallback>
                <p:oleObj name="Vergelijking" r:id="rId10" imgW="571320" imgH="40608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1844675"/>
                        <a:ext cx="75882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5" grpId="0" animBg="1"/>
      <p:bldP spid="33830" grpId="0"/>
      <p:bldP spid="33835" grpId="0"/>
      <p:bldP spid="33837" grpId="0"/>
      <p:bldP spid="33838" grpId="0"/>
      <p:bldP spid="33841" grpId="0"/>
      <p:bldP spid="33844" grpId="0"/>
      <p:bldP spid="33848" grpId="0"/>
      <p:bldP spid="33849" grpId="0"/>
      <p:bldP spid="33852" grpId="0"/>
      <p:bldP spid="33855" grpId="0"/>
      <p:bldP spid="33856" grpId="0"/>
      <p:bldP spid="33857" grpId="0"/>
      <p:bldP spid="33858" grpId="0"/>
      <p:bldP spid="33859" grpId="0"/>
      <p:bldP spid="5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190</Words>
  <Application>Microsoft Office PowerPoint</Application>
  <PresentationFormat>Diavoorstelling (4:3)</PresentationFormat>
  <Paragraphs>58</Paragraphs>
  <Slides>3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Impact</vt:lpstr>
      <vt:lpstr>Wingdings 2</vt:lpstr>
      <vt:lpstr>Standaardontwerp</vt:lpstr>
      <vt:lpstr>Microsoft Vergelijking 3.0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23</cp:revision>
  <dcterms:created xsi:type="dcterms:W3CDTF">2009-11-24T15:08:55Z</dcterms:created>
  <dcterms:modified xsi:type="dcterms:W3CDTF">2013-12-06T12:24:49Z</dcterms:modified>
</cp:coreProperties>
</file>