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6" r:id="rId4"/>
    <p:sldId id="258" r:id="rId5"/>
    <p:sldId id="259" r:id="rId6"/>
    <p:sldId id="267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660066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7F7B-4874-4089-8A9D-FACC45D36D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31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15768-AD39-4FB3-B577-BD96CD1E9E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6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3FB5-99DF-45A6-B2A4-1536F36C99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99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B9DC5-D2FC-40D6-AB22-7A201B772D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95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1FE71-BC80-45A7-8C92-2744CFA7F4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88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85C8D-ED9C-4852-AE0E-A98339365C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2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5F88-3066-4078-A993-F8C3F10D27B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24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26E98-8F13-48D7-ADDA-FDD3945272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24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70E41-3B8B-4E9E-B32F-12831EAE7A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0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8A80F-8293-4B2E-94B7-3969F45E0DA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32FE-A23A-44B8-AF0A-F76699BC79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63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E24B2F-74A5-4861-ACB3-F5E2BD66EB9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Begrippen: eentermen en veeltermen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639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641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641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41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G22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2355850"/>
            <a:ext cx="7300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Een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eenterm</a:t>
            </a:r>
            <a:r>
              <a:rPr lang="nl-NL">
                <a:latin typeface="Calibri" panose="020F0502020204030204" pitchFamily="34" charset="0"/>
              </a:rPr>
              <a:t> is een product van een getalfactor en letterfactoren met een</a:t>
            </a:r>
          </a:p>
          <a:p>
            <a:r>
              <a:rPr lang="nl-NL">
                <a:latin typeface="Calibri" panose="020F0502020204030204" pitchFamily="34" charset="0"/>
              </a:rPr>
              <a:t>positieve exponent.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23850" y="4438650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De getalfactor noem je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het</a:t>
            </a:r>
            <a:r>
              <a:rPr lang="nl-NL">
                <a:latin typeface="Calibri" panose="020F0502020204030204" pitchFamily="34" charset="0"/>
              </a:rPr>
              <a:t>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cijfergedeelte</a:t>
            </a:r>
            <a:r>
              <a:rPr lang="nl-NL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of</a:t>
            </a:r>
            <a:r>
              <a:rPr lang="nl-NL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de coëfficiënt</a:t>
            </a:r>
            <a:r>
              <a:rPr lang="nl-NL">
                <a:latin typeface="Calibri" panose="020F0502020204030204" pitchFamily="34" charset="0"/>
              </a:rPr>
              <a:t>,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het geheel van de letterfactoren noem je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het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lettergedeelte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3850" y="6157913"/>
            <a:ext cx="586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Schrijf steeds eerst de coëfficiënt en dan het lettergedeelte.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74713" y="3133725"/>
            <a:ext cx="2217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5ab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c is een eenterm.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735388" y="3709988"/>
            <a:ext cx="2246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-9x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y</a:t>
            </a:r>
            <a:r>
              <a:rPr lang="nl-NL" sz="2000" b="1" baseline="30000">
                <a:latin typeface="Calibri" panose="020F0502020204030204" pitchFamily="34" charset="0"/>
              </a:rPr>
              <a:t>7</a:t>
            </a:r>
            <a:r>
              <a:rPr lang="nl-NL">
                <a:latin typeface="Calibri" panose="020F0502020204030204" pitchFamily="34" charset="0"/>
              </a:rPr>
              <a:t> is een eenterm.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938213" y="5256213"/>
            <a:ext cx="911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23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ab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c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3</a:t>
            </a:r>
            <a:endParaRPr lang="nl-NL" sz="2000" b="1" baseline="300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741738" y="5583238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-3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k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4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m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grpSp>
        <p:nvGrpSpPr>
          <p:cNvPr id="5163" name="Group 43"/>
          <p:cNvGrpSpPr>
            <a:grpSpLocks/>
          </p:cNvGrpSpPr>
          <p:nvPr/>
        </p:nvGrpSpPr>
        <p:grpSpPr bwMode="auto">
          <a:xfrm>
            <a:off x="960438" y="3502025"/>
            <a:ext cx="3683000" cy="935038"/>
            <a:chOff x="605" y="1934"/>
            <a:chExt cx="2320" cy="589"/>
          </a:xfrm>
        </p:grpSpPr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605" y="1934"/>
              <a:ext cx="91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2416" y="2297"/>
              <a:ext cx="113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650" y="1979"/>
              <a:ext cx="2275" cy="5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517" y="2342"/>
              <a:ext cx="408" cy="18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1103313" y="3502025"/>
            <a:ext cx="5630862" cy="1222375"/>
            <a:chOff x="695" y="1934"/>
            <a:chExt cx="3547" cy="770"/>
          </a:xfrm>
        </p:grpSpPr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695" y="1934"/>
              <a:ext cx="227" cy="0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538" y="2297"/>
              <a:ext cx="181" cy="0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flipV="1">
              <a:off x="3787" y="2070"/>
              <a:ext cx="454" cy="634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V="1">
              <a:off x="3787" y="2433"/>
              <a:ext cx="46" cy="271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930" y="1979"/>
              <a:ext cx="3312" cy="91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2744" y="2342"/>
              <a:ext cx="1088" cy="91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2287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Eentermen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5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6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Begrippen: eentermen en veeltermen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6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23850" y="1844675"/>
            <a:ext cx="1157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31" grpId="0"/>
      <p:bldP spid="5135" grpId="0"/>
      <p:bldP spid="5136" grpId="0"/>
      <p:bldP spid="5137" grpId="0"/>
      <p:bldP spid="34826" grpId="0" animBg="1"/>
      <p:bldP spid="5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850" y="2359025"/>
            <a:ext cx="8640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Als de coëfficiënt 1 is, mag je de eenterm zonder coëfficiënt schrijven.</a:t>
            </a:r>
            <a:r>
              <a:rPr lang="nl-NL"/>
              <a:t>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3850" y="3429000"/>
            <a:ext cx="820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Als de exponent van een letterfactor 1 is, mag je die factor zonder exponent schrijven.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3850" y="4502150"/>
            <a:ext cx="7488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Gelijksoortige eentermen</a:t>
            </a:r>
            <a:r>
              <a:rPr lang="nl-NL">
                <a:latin typeface="Calibri" panose="020F0502020204030204" pitchFamily="34" charset="0"/>
              </a:rPr>
              <a:t> zijn eentermen met hetzelfde lettergedeelte.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42938" y="2890838"/>
            <a:ext cx="639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1b = 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81038" y="3965575"/>
            <a:ext cx="712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5a</a:t>
            </a:r>
            <a:r>
              <a:rPr lang="nl-NL" sz="2000" b="1" baseline="30000">
                <a:latin typeface="Calibri" panose="020F0502020204030204" pitchFamily="34" charset="0"/>
              </a:rPr>
              <a:t>1</a:t>
            </a:r>
            <a:r>
              <a:rPr lang="nl-NL">
                <a:latin typeface="Calibri" panose="020F0502020204030204" pitchFamily="34" charset="0"/>
              </a:rPr>
              <a:t> = 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5163" y="5046663"/>
            <a:ext cx="383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-3x en 7x zijn gelijksoortige eentermen.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47700" y="5583238"/>
            <a:ext cx="414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y en 12x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y zijn gelijksoortige eentermen.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027488" y="2879725"/>
            <a:ext cx="900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1m</a:t>
            </a:r>
            <a:r>
              <a:rPr lang="nl-NL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p =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041775" y="3967163"/>
            <a:ext cx="744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-r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t</a:t>
            </a:r>
            <a:r>
              <a:rPr lang="nl-NL" sz="2000" baseline="30000">
                <a:latin typeface="Calibri" panose="020F0502020204030204" pitchFamily="34" charset="0"/>
              </a:rPr>
              <a:t>1</a:t>
            </a:r>
            <a:r>
              <a:rPr lang="nl-NL">
                <a:latin typeface="Calibri" panose="020F0502020204030204" pitchFamily="34" charset="0"/>
              </a:rPr>
              <a:t> =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1209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Eentermen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5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5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Begrippen: eentermen en veeltermen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5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23850" y="1844675"/>
            <a:ext cx="2058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Begrippen (vervolg)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116013" y="2895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760913" y="288607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m</a:t>
            </a:r>
            <a:r>
              <a:rPr lang="nl-NL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p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231900" y="3956050"/>
            <a:ext cx="40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5a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654550" y="3976688"/>
            <a:ext cx="49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-r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7" grpId="0"/>
      <p:bldP spid="14348" grpId="0"/>
      <p:bldP spid="14349" grpId="0"/>
      <p:bldP spid="14350" grpId="0"/>
      <p:bldP spid="14351" grpId="0"/>
      <p:bldP spid="14352" grpId="0"/>
      <p:bldP spid="34826" grpId="0" animBg="1"/>
      <p:bldP spid="14358" grpId="0"/>
      <p:bldP spid="14359" grpId="0"/>
      <p:bldP spid="14360" grpId="0"/>
      <p:bldP spid="14361" grpId="0"/>
      <p:bldP spid="14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55600" y="2379663"/>
            <a:ext cx="400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veelterm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is een som van eentermen.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76275" y="2890838"/>
            <a:ext cx="303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9a - b -12c + 3 is een veelterm.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87875" y="3394075"/>
            <a:ext cx="272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- y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+ 25 is een veelterm.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68300" y="3963988"/>
            <a:ext cx="696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Eentermen, tweetermen, drietermen, viertermen, … zijn veeltermen.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84213" y="4495800"/>
            <a:ext cx="208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9a - b -12c + 3 is een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10100" y="5045075"/>
            <a:ext cx="177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- y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+ 25 is een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4213" y="5554663"/>
            <a:ext cx="1506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-8z + 17 is een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3001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Veeltermen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Begrippen: eentermen en veeltermen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632075" y="4497388"/>
            <a:ext cx="1042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vierterm.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6253163" y="50403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drieterm.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057400" y="5554663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tweeterm.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23850" y="1844675"/>
            <a:ext cx="1157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34826" grpId="0" animBg="1"/>
      <p:bldP spid="6161" grpId="0"/>
      <p:bldP spid="6162" grpId="0"/>
      <p:bldP spid="6163" grpId="0"/>
      <p:bldP spid="6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3850" y="1936750"/>
            <a:ext cx="8677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De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getalwaarde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een veelterm kun je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bepalen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door de letters van de veelterm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te vervangen door de gegeven waarden en daarna het resultaat uit te rekenen.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3850" y="2708275"/>
            <a:ext cx="427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Let hierbij op de volgorde van bewerkingen.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4488" y="3716338"/>
            <a:ext cx="641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Bepaal de getalwaarde van de eenterm 3x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r>
              <a:rPr lang="nl-BE">
                <a:latin typeface="Calibri" panose="020F0502020204030204" pitchFamily="34" charset="0"/>
              </a:rPr>
              <a:t>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voor x = -1 en y = 5.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58775" y="4581525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 . (-1)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r>
              <a:rPr lang="nl-BE">
                <a:latin typeface="Calibri" panose="020F0502020204030204" pitchFamily="34" charset="0"/>
              </a:rPr>
              <a:t> . 5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 sz="2400" b="1">
                <a:latin typeface="Times New Roman" panose="02020603050405020304" pitchFamily="18" charset="0"/>
              </a:rPr>
              <a:t> 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60363" y="5084763"/>
            <a:ext cx="121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 . 1 . 25</a:t>
            </a:r>
            <a:r>
              <a:rPr lang="nl-BE" sz="2400" b="1">
                <a:latin typeface="Times New Roman" panose="02020603050405020304" pitchFamily="18" charset="0"/>
              </a:rPr>
              <a:t> 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7188" y="5589588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75</a:t>
            </a:r>
            <a:r>
              <a:rPr lang="nl-BE" sz="2400" b="1">
                <a:latin typeface="Times New Roman" panose="02020603050405020304" pitchFamily="18" charset="0"/>
              </a:rPr>
              <a:t> 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17525" y="4221163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3x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r>
              <a:rPr lang="nl-BE">
                <a:latin typeface="Calibri" panose="020F0502020204030204" pitchFamily="34" charset="0"/>
              </a:rPr>
              <a:t>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850" y="32131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0099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Getalwaarde van een formule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8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Begrippen: eentermen en veeltermen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  <p:bldP spid="7178" grpId="0"/>
      <p:bldP spid="7180" grpId="0"/>
      <p:bldP spid="7181" grpId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38138" y="1844675"/>
            <a:ext cx="8050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Bepaal de getalwaarde van de veelterm 3x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- 5xy + 6 voor x = -2 en y = 3.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33375" y="2781300"/>
            <a:ext cx="2790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 . (-2)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3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- 5 . (-2) . 3 + 6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46075" y="32131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 . (-8) . 9 - 5 . (-2) . 3 + 6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42900" y="3644900"/>
            <a:ext cx="1554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-216 + 30 + 6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36550" y="40767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-180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06413" y="2349500"/>
            <a:ext cx="1497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3x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- 5xy + 6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9020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Getalwaarde van een formule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380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538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Begrippen: eentermen en veeltermen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38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73" grpId="0"/>
      <p:bldP spid="15374" grpId="0"/>
      <p:bldP spid="15375" grpId="0"/>
      <p:bldP spid="15376" grpId="0"/>
      <p:bldP spid="15377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397</Words>
  <Application>Microsoft Office PowerPoint</Application>
  <PresentationFormat>Diavoorstelling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Times New Roman</vt:lpstr>
      <vt:lpstr>Calibri</vt:lpstr>
      <vt:lpstr>Impact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28</cp:revision>
  <dcterms:created xsi:type="dcterms:W3CDTF">2009-11-24T15:08:55Z</dcterms:created>
  <dcterms:modified xsi:type="dcterms:W3CDTF">2013-12-06T12:53:29Z</dcterms:modified>
</cp:coreProperties>
</file>