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F064FF"/>
    <a:srgbClr val="E9ECF6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41469-FEC2-4979-9FE8-2210DE1FE63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1874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2B9E9-D1D5-4DE9-95F8-2288C3CA450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17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9C79D-193D-4741-9882-F6EF8952028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43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F9671-DEA3-41E7-B0A3-C4344916D98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2446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DB2655-6E32-47D4-9141-336B62EBD91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706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E8DA15-AC29-437B-A1D8-95BE109FF3C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8074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C82DD-52F6-44C1-A3B5-798A668601D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618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3EC30-4D2C-4898-A4DE-23E5B21ED73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082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57967-B631-4934-8AAF-8D3ECBD086C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578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FF885-D9B1-4711-ABA8-6976EA6EBFE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3769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32FDE-8A8D-47C5-857A-92540567B50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644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F90768-6D45-4BAD-937A-B85BBFBEBDAB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 Eentermen optellen en aftrekken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434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1434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14344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4345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4346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4347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4348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4349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4350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4351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4352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4353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4354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4355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4356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4357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4358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4359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4360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4361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4362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14363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364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365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4366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G23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23850" y="1909763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Rekenregel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33375" y="4076700"/>
            <a:ext cx="998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8x – 5x =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403350" y="4081463"/>
            <a:ext cx="282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220788" y="4081463"/>
            <a:ext cx="3000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3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336550" y="4597400"/>
            <a:ext cx="1333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5ab - 26ab =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547813" y="4597400"/>
            <a:ext cx="485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-21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865313" y="4592638"/>
            <a:ext cx="414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ab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298450" y="5654675"/>
            <a:ext cx="54975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Eentermen die niet gelijksoortig zijn, kun je niet optellen.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323850" y="616902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-8x</a:t>
            </a:r>
            <a:r>
              <a:rPr lang="nl-NL" b="1" baseline="30000">
                <a:latin typeface="Calibri" panose="020F0502020204030204" pitchFamily="34" charset="0"/>
              </a:rPr>
              <a:t>4</a:t>
            </a:r>
            <a:r>
              <a:rPr lang="nl-NL">
                <a:latin typeface="Calibri" panose="020F0502020204030204" pitchFamily="34" charset="0"/>
              </a:rPr>
              <a:t> - 12x</a:t>
            </a:r>
            <a:r>
              <a:rPr lang="nl-NL" b="1" baseline="30000">
                <a:latin typeface="Calibri" panose="020F0502020204030204" pitchFamily="34" charset="0"/>
              </a:rPr>
              <a:t>2</a:t>
            </a:r>
            <a:r>
              <a:rPr lang="nl-NL">
                <a:latin typeface="Calibri" panose="020F0502020204030204" pitchFamily="34" charset="0"/>
              </a:rPr>
              <a:t> =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1508125" y="6127750"/>
            <a:ext cx="1230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-8x</a:t>
            </a:r>
            <a:r>
              <a:rPr lang="nl-NL" sz="2000" b="1" baseline="30000">
                <a:latin typeface="Calibri" panose="020F0502020204030204" pitchFamily="34" charset="0"/>
              </a:rPr>
              <a:t>4</a:t>
            </a:r>
            <a:r>
              <a:rPr lang="nl-NL">
                <a:latin typeface="Calibri" panose="020F0502020204030204" pitchFamily="34" charset="0"/>
              </a:rPr>
              <a:t> - 12x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  <a:r>
              <a:rPr lang="nl-NL" sz="2000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23850" y="3567113"/>
            <a:ext cx="1397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Voorbeelden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306388" y="5127625"/>
            <a:ext cx="1241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Opmerking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428625" y="2398713"/>
            <a:ext cx="3024188" cy="914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520700" y="2481263"/>
            <a:ext cx="25384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Tel de coëfficiënten op.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525463" y="2852738"/>
            <a:ext cx="28717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Behoud het lettergedeelte.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43535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Gelijksoortige eentermen optellen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46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14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 Eentermen optellen en aftrekken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4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G23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6" grpId="0"/>
      <p:bldP spid="5127" grpId="0"/>
      <p:bldP spid="5128" grpId="1"/>
      <p:bldP spid="5129" grpId="0"/>
      <p:bldP spid="5132" grpId="0"/>
      <p:bldP spid="5133" grpId="0"/>
      <p:bldP spid="5134" grpId="0"/>
      <p:bldP spid="5135" grpId="0"/>
      <p:bldP spid="5136" grpId="0"/>
      <p:bldP spid="5141" grpId="0" animBg="1"/>
      <p:bldP spid="5142" grpId="0"/>
      <p:bldP spid="5143" grpId="0"/>
      <p:bldP spid="34826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80</Words>
  <Application>Microsoft Office PowerPoint</Application>
  <PresentationFormat>Diavoorstelling (4:3)</PresentationFormat>
  <Paragraphs>35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9" baseType="lpstr">
      <vt:lpstr>Arial</vt:lpstr>
      <vt:lpstr>Comic Sans MS</vt:lpstr>
      <vt:lpstr>Times New Roman</vt:lpstr>
      <vt:lpstr>Calibri</vt:lpstr>
      <vt:lpstr>Verdana</vt:lpstr>
      <vt:lpstr>Impact</vt:lpstr>
      <vt:lpstr>Standaardontwerp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16</cp:revision>
  <dcterms:created xsi:type="dcterms:W3CDTF">2009-11-24T15:08:55Z</dcterms:created>
  <dcterms:modified xsi:type="dcterms:W3CDTF">2013-12-06T12:54:06Z</dcterms:modified>
</cp:coreProperties>
</file>