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8F22-3895-4B7B-B95F-B38C3592A11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477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D9EAF6-DC05-4E52-B95D-A4DE09E1CBA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67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141C5-39B4-409C-8330-9F6A8972ECB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8855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6201FA-D03D-4EBB-AF5C-5B2A5F9E698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37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0D78E-4804-44DD-90C2-C5490D08811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333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73707-4855-4C04-AC9F-413EE48609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25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A8158-7D90-497D-B902-9EAA7BC7C95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21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41E5B-76CC-439E-8875-00F70B6CD0F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106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11FCA-357D-4C47-92F3-3952F1EB06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5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F335E-FB44-4E3F-8FBE-355F93D5551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59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D3A24-B976-4111-9CD5-187A267FCD6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51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8A1BF-07B0-463C-8E64-6220EDA434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80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17DC48-6551-486F-A6C2-3AAAFFDBBFD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36563" y="2473325"/>
            <a:ext cx="2611437" cy="955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Tel de exponenten op.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33388" y="3644900"/>
            <a:ext cx="1546225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46800" bIns="46800"/>
          <a:lstStyle/>
          <a:p>
            <a:r>
              <a:rPr lang="nl-NL">
                <a:latin typeface="Calibri" panose="020F0502020204030204" pitchFamily="34" charset="0"/>
              </a:rPr>
              <a:t>a</a:t>
            </a:r>
            <a:r>
              <a:rPr lang="nl-NL" sz="2000" b="1" baseline="30000">
                <a:latin typeface="Calibri" panose="020F0502020204030204" pitchFamily="34" charset="0"/>
              </a:rPr>
              <a:t>k</a:t>
            </a:r>
            <a:r>
              <a:rPr lang="nl-NL">
                <a:latin typeface="Calibri" panose="020F0502020204030204" pitchFamily="34" charset="0"/>
              </a:rPr>
              <a:t> . a</a:t>
            </a:r>
            <a:r>
              <a:rPr lang="nl-NL" sz="2000" b="1" baseline="30000">
                <a:latin typeface="Calibri" panose="020F0502020204030204" pitchFamily="34" charset="0"/>
              </a:rPr>
              <a:t>p</a:t>
            </a:r>
            <a:r>
              <a:rPr lang="nl-NL">
                <a:latin typeface="Calibri" panose="020F0502020204030204" pitchFamily="34" charset="0"/>
              </a:rPr>
              <a:t> =     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0403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vermenigvuldigen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7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7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7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266825" y="3663950"/>
            <a:ext cx="693738" cy="34766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6000" bIns="36000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k +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23850" y="4286250"/>
            <a:ext cx="139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44488" y="4797425"/>
            <a:ext cx="1851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 . (-a)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(-a)</a:t>
            </a:r>
            <a:r>
              <a:rPr lang="nl-BE" sz="2000" b="1" baseline="30000">
                <a:latin typeface="Calibri" panose="020F0502020204030204" pitchFamily="34" charset="0"/>
              </a:rPr>
              <a:t>-1</a:t>
            </a:r>
            <a:r>
              <a:rPr lang="nl-BE">
                <a:latin typeface="Calibri" panose="020F0502020204030204" pitchFamily="34" charset="0"/>
              </a:rPr>
              <a:t>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2057400" y="4802188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2386013" y="4827588"/>
            <a:ext cx="131127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1 + 3 + (-1)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895475" y="5327650"/>
            <a:ext cx="754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908175" y="5848350"/>
            <a:ext cx="614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-a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4681538" y="4803775"/>
            <a:ext cx="125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latin typeface="Calibri" panose="020F0502020204030204" pitchFamily="34" charset="0"/>
              </a:rPr>
              <a:t>-2</a:t>
            </a:r>
            <a:r>
              <a:rPr lang="nl-BE">
                <a:latin typeface="Calibri" panose="020F0502020204030204" pitchFamily="34" charset="0"/>
              </a:rPr>
              <a:t> . x . x</a:t>
            </a:r>
            <a:r>
              <a:rPr lang="nl-BE" sz="2000" b="1" baseline="30000">
                <a:latin typeface="Calibri" panose="020F0502020204030204" pitchFamily="34" charset="0"/>
              </a:rPr>
              <a:t>-3</a:t>
            </a:r>
            <a:r>
              <a:rPr lang="nl-BE" baseline="30000">
                <a:latin typeface="Calibri" panose="020F0502020204030204" pitchFamily="34" charset="0"/>
              </a:rPr>
              <a:t>  </a:t>
            </a:r>
            <a:r>
              <a:rPr lang="nl-BE">
                <a:latin typeface="Calibri" panose="020F0502020204030204" pitchFamily="34" charset="0"/>
              </a:rPr>
              <a:t>=</a:t>
            </a:r>
            <a:endParaRPr lang="nl-NL" baseline="30000">
              <a:latin typeface="Calibri" panose="020F0502020204030204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905500" y="4832350"/>
            <a:ext cx="13906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+ 1 + (-3)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5640388" y="5341938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6191" name="Object 47"/>
          <p:cNvGraphicFramePr>
            <a:graphicFrameLocks noChangeAspect="1"/>
          </p:cNvGraphicFramePr>
          <p:nvPr/>
        </p:nvGraphicFramePr>
        <p:xfrm>
          <a:off x="5705475" y="5783263"/>
          <a:ext cx="4794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Vergelijking" r:id="rId3" imgW="495000" imgH="520560" progId="Equation.3">
                  <p:embed/>
                </p:oleObj>
              </mc:Choice>
              <mc:Fallback>
                <p:oleObj name="Vergelijking" r:id="rId3" imgW="495000" imgH="520560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475" y="5783263"/>
                        <a:ext cx="4794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5795963" y="4800600"/>
            <a:ext cx="282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7086600" y="5341938"/>
            <a:ext cx="2022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-4</a:t>
            </a:r>
            <a:r>
              <a:rPr lang="nl-BE">
                <a:latin typeface="Calibri" panose="020F0502020204030204" pitchFamily="34" charset="0"/>
              </a:rPr>
              <a:t> met een</a:t>
            </a:r>
          </a:p>
          <a:p>
            <a:r>
              <a:rPr lang="nl-BE">
                <a:latin typeface="Calibri" panose="020F0502020204030204" pitchFamily="34" charset="0"/>
              </a:rPr>
              <a:t>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1" grpId="0" animBg="1"/>
      <p:bldP spid="6153" grpId="0" animBg="1"/>
      <p:bldP spid="34826" grpId="0" animBg="1"/>
      <p:bldP spid="6180" grpId="0" animBg="1"/>
      <p:bldP spid="6182" grpId="0"/>
      <p:bldP spid="6183" grpId="0"/>
      <p:bldP spid="6184" grpId="0"/>
      <p:bldP spid="6185" grpId="0"/>
      <p:bldP spid="6186" grpId="0"/>
      <p:bldP spid="6187" grpId="0"/>
      <p:bldP spid="6188" grpId="0"/>
      <p:bldP spid="6189" grpId="0"/>
      <p:bldP spid="6190" grpId="0"/>
      <p:bldP spid="6192" grpId="0"/>
      <p:bldP spid="6193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81</Words>
  <Application>Microsoft Office PowerPoint</Application>
  <PresentationFormat>Diavoorstelling (4:3)</PresentationFormat>
  <Paragraphs>21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Verdana</vt:lpstr>
      <vt:lpstr>Impact</vt:lpstr>
      <vt:lpstr>Standaardontwerp</vt:lpstr>
      <vt:lpstr>Microsoft Vergelijkingseditor 3.0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29</cp:revision>
  <dcterms:created xsi:type="dcterms:W3CDTF">2009-11-24T15:08:55Z</dcterms:created>
  <dcterms:modified xsi:type="dcterms:W3CDTF">2013-12-06T12:55:26Z</dcterms:modified>
</cp:coreProperties>
</file>