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E1004-F2C0-4085-83EE-855A1A4103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11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92FA1-7D90-4A36-B6F3-E196C220A8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44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53650-31B1-4379-AAAA-2F9DCC894C7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5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65809-0BB3-45B9-8DD0-1B2EA0FB124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20BD0-77D5-48E1-A1D6-CB46171C61B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089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206C1-2415-4EF7-AF7D-0F39802DAB5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95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769C8-3663-4AD4-B05B-2A8D5ED349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41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1B679-85BA-4B78-B2DB-98DB649468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53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45619-8289-42AA-B47B-E2B392D5501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9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B280-00B6-4B48-B114-8E10B78C42E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63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5C93A-9E77-4065-A82A-7FDA6D6A30F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95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8B2CB7-4A6F-4CB0-8891-29BC9A37A71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6563" y="2473325"/>
            <a:ext cx="5359400" cy="1230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Trek de exponenten van elkaar af.</a:t>
            </a:r>
          </a:p>
          <a:p>
            <a:r>
              <a:rPr lang="nl-BE">
                <a:latin typeface="Calibri" panose="020F0502020204030204" pitchFamily="34" charset="0"/>
              </a:rPr>
              <a:t>    (exponent van het deeltal - exponent van de deler)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33388" y="3933825"/>
            <a:ext cx="1474787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64800"/>
          <a:lstStyle/>
          <a:p>
            <a:r>
              <a:rPr lang="nl-NL">
                <a:latin typeface="Calibri" panose="020F0502020204030204" pitchFamily="34" charset="0"/>
              </a:rPr>
              <a:t>a</a:t>
            </a:r>
            <a:r>
              <a:rPr lang="nl-NL" sz="2000" b="1" baseline="30000">
                <a:latin typeface="Calibri" panose="020F0502020204030204" pitchFamily="34" charset="0"/>
              </a:rPr>
              <a:t>k</a:t>
            </a:r>
            <a:r>
              <a:rPr lang="nl-NL">
                <a:latin typeface="Calibri" panose="020F0502020204030204" pitchFamily="34" charset="0"/>
              </a:rPr>
              <a:t> : a</a:t>
            </a:r>
            <a:r>
              <a:rPr lang="nl-NL" sz="2000" b="1" baseline="30000">
                <a:latin typeface="Calibri" panose="020F0502020204030204" pitchFamily="34" charset="0"/>
              </a:rPr>
              <a:t>p</a:t>
            </a:r>
            <a:r>
              <a:rPr lang="nl-NL">
                <a:latin typeface="Calibri" panose="020F0502020204030204" pitchFamily="34" charset="0"/>
              </a:rPr>
              <a:t> =     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719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delen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925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925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5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214438" y="3962400"/>
            <a:ext cx="620712" cy="3667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b="1" baseline="30000">
                <a:latin typeface="Calibri" panose="020F0502020204030204" pitchFamily="34" charset="0"/>
              </a:rPr>
              <a:t>k -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323850" y="4575175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577850" y="4941888"/>
            <a:ext cx="112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 : (-a)</a:t>
            </a:r>
            <a:r>
              <a:rPr lang="nl-BE" sz="2000" b="1" baseline="30000">
                <a:latin typeface="Calibri" panose="020F0502020204030204" pitchFamily="34" charset="0"/>
              </a:rPr>
              <a:t>-3</a:t>
            </a:r>
            <a:endParaRPr lang="nl-NL" sz="2000">
              <a:latin typeface="Calibri" panose="020F0502020204030204" pitchFamily="34" charset="0"/>
            </a:endParaRP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422275" y="5438775"/>
            <a:ext cx="66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904875" y="5467350"/>
            <a:ext cx="115252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1 - (- 3)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419100" y="5878513"/>
            <a:ext cx="1776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415925" y="6315075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5411788" y="4960938"/>
            <a:ext cx="884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latin typeface="Calibri" panose="020F0502020204030204" pitchFamily="34" charset="0"/>
              </a:rPr>
              <a:t>-2</a:t>
            </a:r>
            <a:r>
              <a:rPr lang="nl-BE">
                <a:latin typeface="Calibri" panose="020F0502020204030204" pitchFamily="34" charset="0"/>
              </a:rPr>
              <a:t> : x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 sz="2000" baseline="30000">
                <a:latin typeface="Verdana" panose="020B0604030504040204" pitchFamily="34" charset="0"/>
              </a:rPr>
              <a:t>  </a:t>
            </a:r>
            <a:endParaRPr lang="nl-NL" sz="2000" baseline="30000">
              <a:latin typeface="Verdana" panose="020B0604030504040204" pitchFamily="34" charset="0"/>
            </a:endParaRP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5526088" y="5434013"/>
            <a:ext cx="77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-2 - 3</a:t>
            </a:r>
            <a:r>
              <a:rPr lang="nl-BE" sz="2400" b="1" baseline="30000"/>
              <a:t> </a:t>
            </a:r>
            <a:endParaRPr lang="nl-NL" sz="2400" b="1" baseline="30000"/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5238750" y="5857875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-5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9272" name="Object 56"/>
          <p:cNvGraphicFramePr>
            <a:graphicFrameLocks noChangeAspect="1"/>
          </p:cNvGraphicFramePr>
          <p:nvPr/>
        </p:nvGraphicFramePr>
        <p:xfrm>
          <a:off x="5314950" y="6264275"/>
          <a:ext cx="4683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Vergelijking" r:id="rId3" imgW="482400" imgH="520560" progId="Equation.3">
                  <p:embed/>
                </p:oleObj>
              </mc:Choice>
              <mc:Fallback>
                <p:oleObj name="Vergelijking" r:id="rId3" imgW="482400" imgH="52056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6264275"/>
                        <a:ext cx="4683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5237163" y="5414963"/>
            <a:ext cx="449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7086600" y="5918200"/>
            <a:ext cx="2022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-5</a:t>
            </a:r>
            <a:r>
              <a:rPr lang="nl-BE">
                <a:latin typeface="Calibri" panose="020F0502020204030204" pitchFamily="34" charset="0"/>
              </a:rPr>
              <a:t> met een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/>
      <p:bldP spid="9240" grpId="0" animBg="1"/>
      <p:bldP spid="9242" grpId="0" animBg="1"/>
      <p:bldP spid="34826" grpId="0" animBg="1"/>
      <p:bldP spid="9258" grpId="0" animBg="1"/>
      <p:bldP spid="9259" grpId="0"/>
      <p:bldP spid="9264" grpId="0"/>
      <p:bldP spid="9265" grpId="0"/>
      <p:bldP spid="9266" grpId="0"/>
      <p:bldP spid="9267" grpId="0"/>
      <p:bldP spid="9268" grpId="0"/>
      <p:bldP spid="9269" grpId="0"/>
      <p:bldP spid="9270" grpId="0"/>
      <p:bldP spid="9271" grpId="0"/>
      <p:bldP spid="9273" grpId="0"/>
      <p:bldP spid="927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80</Words>
  <Application>Microsoft Office PowerPoint</Application>
  <PresentationFormat>Diavoorstelling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Verdana</vt:lpstr>
      <vt:lpstr>Impact</vt:lpstr>
      <vt:lpstr>Standaardontwerp</vt:lpstr>
      <vt:lpstr>Microsoft Vergelijkingseditor 3.0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29</cp:revision>
  <dcterms:created xsi:type="dcterms:W3CDTF">2009-11-24T15:08:55Z</dcterms:created>
  <dcterms:modified xsi:type="dcterms:W3CDTF">2013-12-06T12:56:04Z</dcterms:modified>
</cp:coreProperties>
</file>