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E9ECF6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77A56-F57B-4830-849C-0EBD7083B1C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254D5-CBA8-4CC1-9069-D73C5AC5BF7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740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DE82C-BFE5-4901-A439-3BD656CC198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63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B3E71-88AD-43F2-93AB-F60C66F44D1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88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026B0-5D4D-4D52-84C9-5603F1C375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90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3ADEF-5E6E-42FB-9883-1617C5C5122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12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9050F-820B-4270-8C3F-C4A351A6F58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816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B95AA-89E8-4516-AFC6-4016B67CFEC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93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53E0-96EE-4A56-8922-8C12DEE6A6C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55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2A7D4-6FA2-437F-B656-6F782C84053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066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BB0A7-00BB-4176-AD6E-214A294E02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59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5BBA0D-2F6E-4269-91D5-15EC0C9F92F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436563" y="2473325"/>
            <a:ext cx="3630612" cy="955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endParaRPr lang="nl-BE" sz="2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Vermenigvuldig de exponenten.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1527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 tot een macht verheffen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7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7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Een macht tot een macht verheffen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7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G19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5180" name="Group 60"/>
          <p:cNvGrpSpPr>
            <a:grpSpLocks/>
          </p:cNvGrpSpPr>
          <p:nvPr/>
        </p:nvGrpSpPr>
        <p:grpSpPr bwMode="auto">
          <a:xfrm>
            <a:off x="433388" y="3573463"/>
            <a:ext cx="1258887" cy="376237"/>
            <a:chOff x="273" y="2886"/>
            <a:chExt cx="793" cy="237"/>
          </a:xfrm>
        </p:grpSpPr>
        <p:sp>
          <p:nvSpPr>
            <p:cNvPr id="5160" name="Rectangle 40"/>
            <p:cNvSpPr>
              <a:spLocks noChangeArrowheads="1"/>
            </p:cNvSpPr>
            <p:nvPr/>
          </p:nvSpPr>
          <p:spPr bwMode="auto">
            <a:xfrm>
              <a:off x="273" y="2886"/>
              <a:ext cx="793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(a</a:t>
              </a:r>
              <a:r>
                <a:rPr lang="nl-NL" sz="2000" b="1" baseline="30000">
                  <a:latin typeface="Calibri" panose="020F0502020204030204" pitchFamily="34" charset="0"/>
                </a:rPr>
                <a:t>k</a:t>
              </a:r>
              <a:r>
                <a:rPr lang="nl-NL">
                  <a:latin typeface="Calibri" panose="020F0502020204030204" pitchFamily="34" charset="0"/>
                </a:rPr>
                <a:t>)   =     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  <p:sp>
          <p:nvSpPr>
            <p:cNvPr id="5177" name="Text Box 57"/>
            <p:cNvSpPr txBox="1">
              <a:spLocks noChangeArrowheads="1"/>
            </p:cNvSpPr>
            <p:nvPr/>
          </p:nvSpPr>
          <p:spPr bwMode="auto">
            <a:xfrm>
              <a:off x="486" y="2899"/>
              <a:ext cx="1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p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1114425" y="3582988"/>
            <a:ext cx="582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k . p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323850" y="4149725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395288" y="5132388"/>
            <a:ext cx="669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876300" y="5121275"/>
            <a:ext cx="187166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(-3) . (-2)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395288" y="5641975"/>
            <a:ext cx="1344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395288" y="6157913"/>
            <a:ext cx="54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pSp>
        <p:nvGrpSpPr>
          <p:cNvPr id="5186" name="Group 66"/>
          <p:cNvGrpSpPr>
            <a:grpSpLocks/>
          </p:cNvGrpSpPr>
          <p:nvPr/>
        </p:nvGrpSpPr>
        <p:grpSpPr bwMode="auto">
          <a:xfrm>
            <a:off x="468313" y="4516438"/>
            <a:ext cx="923925" cy="457200"/>
            <a:chOff x="385" y="1389"/>
            <a:chExt cx="582" cy="288"/>
          </a:xfrm>
        </p:grpSpPr>
        <p:sp>
          <p:nvSpPr>
            <p:cNvPr id="5187" name="Text Box 67"/>
            <p:cNvSpPr txBox="1">
              <a:spLocks noChangeArrowheads="1"/>
            </p:cNvSpPr>
            <p:nvPr/>
          </p:nvSpPr>
          <p:spPr bwMode="auto">
            <a:xfrm>
              <a:off x="385" y="1389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Verdana" panose="020B0604030504040204" pitchFamily="34" charset="0"/>
                </a:rPr>
                <a:t> </a:t>
              </a:r>
              <a:r>
                <a:rPr lang="nl-BE">
                  <a:latin typeface="Calibri" panose="020F0502020204030204" pitchFamily="34" charset="0"/>
                </a:rPr>
                <a:t>(-a</a:t>
              </a:r>
              <a:r>
                <a:rPr lang="nl-BE" sz="2000" b="1" baseline="30000">
                  <a:latin typeface="Calibri" panose="020F0502020204030204" pitchFamily="34" charset="0"/>
                </a:rPr>
                <a:t>-3</a:t>
              </a:r>
              <a:r>
                <a:rPr lang="nl-BE">
                  <a:latin typeface="Calibri" panose="020F0502020204030204" pitchFamily="34" charset="0"/>
                </a:rPr>
                <a:t>)</a:t>
              </a:r>
              <a:r>
                <a:rPr lang="nl-BE" sz="2400" b="1"/>
                <a:t> </a:t>
              </a:r>
              <a:endParaRPr lang="nl-NL" sz="2400"/>
            </a:p>
          </p:txBody>
        </p:sp>
        <p:sp>
          <p:nvSpPr>
            <p:cNvPr id="5188" name="Text Box 68"/>
            <p:cNvSpPr txBox="1">
              <a:spLocks noChangeArrowheads="1"/>
            </p:cNvSpPr>
            <p:nvPr/>
          </p:nvSpPr>
          <p:spPr bwMode="auto">
            <a:xfrm>
              <a:off x="727" y="1442"/>
              <a:ext cx="24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-2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5364163" y="5116513"/>
            <a:ext cx="449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5651500" y="5102225"/>
            <a:ext cx="863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-2 . 3</a:t>
            </a:r>
            <a:r>
              <a:rPr lang="nl-BE" sz="2400" b="1" baseline="30000"/>
              <a:t> </a:t>
            </a:r>
            <a:endParaRPr lang="nl-NL" sz="2400" b="1" baseline="30000"/>
          </a:p>
        </p:txBody>
      </p:sp>
      <p:sp>
        <p:nvSpPr>
          <p:cNvPr id="5191" name="Text Box 71"/>
          <p:cNvSpPr txBox="1">
            <a:spLocks noChangeArrowheads="1"/>
          </p:cNvSpPr>
          <p:nvPr/>
        </p:nvSpPr>
        <p:spPr bwMode="auto">
          <a:xfrm>
            <a:off x="5364163" y="563245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-6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aphicFrame>
        <p:nvGraphicFramePr>
          <p:cNvPr id="5192" name="Object 72"/>
          <p:cNvGraphicFramePr>
            <a:graphicFrameLocks noChangeAspect="1"/>
          </p:cNvGraphicFramePr>
          <p:nvPr/>
        </p:nvGraphicFramePr>
        <p:xfrm>
          <a:off x="5438775" y="6037263"/>
          <a:ext cx="4746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Vergelijking" r:id="rId3" imgW="419040" imgH="444240" progId="Equation.3">
                  <p:embed/>
                </p:oleObj>
              </mc:Choice>
              <mc:Fallback>
                <p:oleObj name="Vergelijking" r:id="rId3" imgW="419040" imgH="44424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775" y="6037263"/>
                        <a:ext cx="474663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93" name="Group 73"/>
          <p:cNvGrpSpPr>
            <a:grpSpLocks/>
          </p:cNvGrpSpPr>
          <p:nvPr/>
        </p:nvGrpSpPr>
        <p:grpSpPr bwMode="auto">
          <a:xfrm>
            <a:off x="5521325" y="4591050"/>
            <a:ext cx="673100" cy="366713"/>
            <a:chOff x="204" y="3113"/>
            <a:chExt cx="424" cy="231"/>
          </a:xfrm>
        </p:grpSpPr>
        <p:sp>
          <p:nvSpPr>
            <p:cNvPr id="5194" name="Text Box 74"/>
            <p:cNvSpPr txBox="1">
              <a:spLocks noChangeArrowheads="1"/>
            </p:cNvSpPr>
            <p:nvPr/>
          </p:nvSpPr>
          <p:spPr bwMode="auto">
            <a:xfrm>
              <a:off x="204" y="3113"/>
              <a:ext cx="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(x</a:t>
              </a:r>
              <a:r>
                <a:rPr lang="nl-BE" b="1" baseline="30000">
                  <a:latin typeface="Calibri" panose="020F0502020204030204" pitchFamily="34" charset="0"/>
                </a:rPr>
                <a:t>-</a:t>
              </a:r>
              <a:r>
                <a:rPr lang="nl-BE" sz="2000" b="1" baseline="30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)</a:t>
              </a:r>
              <a:endParaRPr lang="nl-NL" baseline="30000">
                <a:latin typeface="Calibri" panose="020F0502020204030204" pitchFamily="34" charset="0"/>
              </a:endParaRPr>
            </a:p>
          </p:txBody>
        </p:sp>
        <p:sp>
          <p:nvSpPr>
            <p:cNvPr id="5195" name="Text Box 75"/>
            <p:cNvSpPr txBox="1">
              <a:spLocks noChangeArrowheads="1"/>
            </p:cNvSpPr>
            <p:nvPr/>
          </p:nvSpPr>
          <p:spPr bwMode="auto">
            <a:xfrm>
              <a:off x="438" y="3118"/>
              <a:ext cx="190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 sz="2000" b="1" baseline="30000">
                  <a:latin typeface="Calibri" panose="020F0502020204030204" pitchFamily="34" charset="0"/>
                </a:rPr>
                <a:t>3</a:t>
              </a:r>
              <a:endParaRPr lang="nl-NL" sz="2000" b="1" baseline="30000">
                <a:latin typeface="Calibri" panose="020F0502020204030204" pitchFamily="34" charset="0"/>
              </a:endParaRPr>
            </a:p>
          </p:txBody>
        </p:sp>
      </p:grpSp>
      <p:sp>
        <p:nvSpPr>
          <p:cNvPr id="5196" name="Text Box 76"/>
          <p:cNvSpPr txBox="1">
            <a:spLocks noChangeArrowheads="1"/>
          </p:cNvSpPr>
          <p:nvPr/>
        </p:nvSpPr>
        <p:spPr bwMode="auto">
          <a:xfrm>
            <a:off x="7086600" y="5641975"/>
            <a:ext cx="2022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Noteer x</a:t>
            </a:r>
            <a:r>
              <a:rPr lang="nl-BE" b="1" baseline="30000">
                <a:latin typeface="Calibri" panose="020F0502020204030204" pitchFamily="34" charset="0"/>
              </a:rPr>
              <a:t>-6</a:t>
            </a:r>
            <a:r>
              <a:rPr lang="nl-BE">
                <a:latin typeface="Calibri" panose="020F0502020204030204" pitchFamily="34" charset="0"/>
              </a:rPr>
              <a:t> met een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positieve exponent.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7" grpId="0"/>
      <p:bldP spid="5158" grpId="0" animBg="1"/>
      <p:bldP spid="34826" grpId="0" animBg="1"/>
      <p:bldP spid="5179" grpId="0"/>
      <p:bldP spid="5181" grpId="0"/>
      <p:bldP spid="5182" grpId="0"/>
      <p:bldP spid="5183" grpId="0"/>
      <p:bldP spid="5184" grpId="0"/>
      <p:bldP spid="5185" grpId="0"/>
      <p:bldP spid="5189" grpId="0"/>
      <p:bldP spid="5190" grpId="0"/>
      <p:bldP spid="5191" grpId="0"/>
      <p:bldP spid="5196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71</Words>
  <Application>Microsoft Office PowerPoint</Application>
  <PresentationFormat>Diavoorstelling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Verdana</vt:lpstr>
      <vt:lpstr>Impact</vt:lpstr>
      <vt:lpstr>Standaardontwerp</vt:lpstr>
      <vt:lpstr>Microsoft Vergelijkingseditor 3.0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20</cp:revision>
  <dcterms:created xsi:type="dcterms:W3CDTF">2009-11-24T15:08:55Z</dcterms:created>
  <dcterms:modified xsi:type="dcterms:W3CDTF">2013-12-06T12:59:29Z</dcterms:modified>
</cp:coreProperties>
</file>