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F6600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F605B-6D55-49EC-AD0C-2E4069E7A3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107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3A226-A1ED-48F1-91BF-2DCCD2366D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3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8D46A-D9BA-48C8-AF20-158FBA15D6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32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99DF6-2FF3-428E-A662-3334E6C7FB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230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ADB86-4395-4CAB-A17C-B87AF4C327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122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E20BC-90F9-4E18-890E-66D82137301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14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16DC1-1906-492D-B0D7-B4FF13A0D8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9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B1D8A-1F17-4920-939F-5D6800E5EE7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2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23793-2E2A-4C76-BC07-A55C35674FA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34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4CD7E-886F-4A16-801B-BA46CF6E67A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30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D25B4-A6B0-43AA-8000-78F6276898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2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97A123-BC3D-4781-B0F2-F75A13A867B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Veeltermen optellen en aftrekken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536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5368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69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0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1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2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3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4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5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6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7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8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9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0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5386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5387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8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9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5390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G26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38138" y="1900238"/>
            <a:ext cx="6610350" cy="3762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Om 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veelterm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te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herleiden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tel je de gelijksoortige eentermen op.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65125" y="2557463"/>
            <a:ext cx="1862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2c + 4d + 7c - 6d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120900" y="2557463"/>
            <a:ext cx="396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9c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grpSp>
        <p:nvGrpSpPr>
          <p:cNvPr id="14373" name="Group 37"/>
          <p:cNvGrpSpPr>
            <a:grpSpLocks/>
          </p:cNvGrpSpPr>
          <p:nvPr/>
        </p:nvGrpSpPr>
        <p:grpSpPr bwMode="auto">
          <a:xfrm>
            <a:off x="858838" y="2886075"/>
            <a:ext cx="1082675" cy="0"/>
            <a:chOff x="541" y="1818"/>
            <a:chExt cx="682" cy="0"/>
          </a:xfrm>
        </p:grpSpPr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541" y="1818"/>
              <a:ext cx="182" cy="0"/>
            </a:xfrm>
            <a:prstGeom prst="lin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>
              <a:off x="1041" y="1818"/>
              <a:ext cx="182" cy="0"/>
            </a:xfrm>
            <a:prstGeom prst="lin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4374" name="Group 38"/>
          <p:cNvGrpSpPr>
            <a:grpSpLocks/>
          </p:cNvGrpSpPr>
          <p:nvPr/>
        </p:nvGrpSpPr>
        <p:grpSpPr bwMode="auto">
          <a:xfrm>
            <a:off x="439738" y="2886075"/>
            <a:ext cx="1096962" cy="0"/>
            <a:chOff x="277" y="1818"/>
            <a:chExt cx="691" cy="0"/>
          </a:xfrm>
        </p:grpSpPr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277" y="1818"/>
              <a:ext cx="182" cy="0"/>
            </a:xfrm>
            <a:prstGeom prst="line">
              <a:avLst/>
            </a:prstGeom>
            <a:noFill/>
            <a:ln w="222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>
              <a:off x="786" y="1818"/>
              <a:ext cx="182" cy="0"/>
            </a:xfrm>
            <a:prstGeom prst="line">
              <a:avLst/>
            </a:prstGeom>
            <a:noFill/>
            <a:ln w="222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2389188" y="2557463"/>
            <a:ext cx="542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- 2d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323850" y="3898900"/>
            <a:ext cx="8280400" cy="9255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Noteer de veelterm volgens de afspraken bij het rekenen met letters.</a:t>
            </a: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Bevatten de termen van de veelterm machten van één letter dan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rangschik je de veelterm naar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dalende machten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368300" y="5084763"/>
            <a:ext cx="737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Rangschik de veelterm -2x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+ 5x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+ 17 - x naar dalende machten van x.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82588" y="5589588"/>
            <a:ext cx="1679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5x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- 2x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- x + 17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3907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veelterm herleiden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6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7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Veeltermen optellen en aftrekken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7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3248025"/>
            <a:ext cx="25955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Veeltermen rangschikken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/>
      <p:bldP spid="14342" grpId="0"/>
      <p:bldP spid="14363" grpId="0"/>
      <p:bldP spid="14364" grpId="0" animBg="1"/>
      <p:bldP spid="14365" grpId="0"/>
      <p:bldP spid="14366" grpId="0"/>
      <p:bldP spid="3482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49250" y="18970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00050" y="4724400"/>
            <a:ext cx="2633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3a</a:t>
            </a:r>
            <a:r>
              <a:rPr lang="nl-BE" sz="2000">
                <a:latin typeface="Calibri" panose="020F0502020204030204" pitchFamily="34" charset="0"/>
              </a:rPr>
              <a:t>³</a:t>
            </a:r>
            <a:r>
              <a:rPr lang="nl-BE">
                <a:latin typeface="Calibri" panose="020F0502020204030204" pitchFamily="34" charset="0"/>
              </a:rPr>
              <a:t> - 2a + a</a:t>
            </a:r>
            <a:r>
              <a:rPr lang="nl-BE" sz="2000">
                <a:latin typeface="Calibri" panose="020F0502020204030204" pitchFamily="34" charset="0"/>
              </a:rPr>
              <a:t>³</a:t>
            </a:r>
            <a:r>
              <a:rPr lang="nl-BE">
                <a:latin typeface="Calibri" panose="020F0502020204030204" pitchFamily="34" charset="0"/>
              </a:rPr>
              <a:t> - a</a:t>
            </a:r>
            <a:r>
              <a:rPr lang="nl-BE" sz="2000">
                <a:latin typeface="Calibri" panose="020F0502020204030204" pitchFamily="34" charset="0"/>
              </a:rPr>
              <a:t>²</a:t>
            </a:r>
            <a:r>
              <a:rPr lang="nl-BE">
                <a:latin typeface="Calibri" panose="020F0502020204030204" pitchFamily="34" charset="0"/>
              </a:rPr>
              <a:t> - 2a + 5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06400" y="5367338"/>
            <a:ext cx="66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4a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3</a:t>
            </a:r>
            <a:endParaRPr lang="nl-NL" sz="2000" b="1" baseline="30000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22338" y="5364163"/>
            <a:ext cx="500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- 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52425" y="3644900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grpSp>
        <p:nvGrpSpPr>
          <p:cNvPr id="5182" name="Group 62"/>
          <p:cNvGrpSpPr>
            <a:grpSpLocks/>
          </p:cNvGrpSpPr>
          <p:nvPr/>
        </p:nvGrpSpPr>
        <p:grpSpPr bwMode="auto">
          <a:xfrm>
            <a:off x="655638" y="5084763"/>
            <a:ext cx="1065212" cy="0"/>
            <a:chOff x="413" y="3161"/>
            <a:chExt cx="671" cy="0"/>
          </a:xfrm>
        </p:grpSpPr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413" y="3161"/>
              <a:ext cx="182" cy="0"/>
            </a:xfrm>
            <a:prstGeom prst="line">
              <a:avLst/>
            </a:prstGeom>
            <a:noFill/>
            <a:ln w="222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902" y="3161"/>
              <a:ext cx="182" cy="0"/>
            </a:xfrm>
            <a:prstGeom prst="line">
              <a:avLst/>
            </a:prstGeom>
            <a:noFill/>
            <a:ln w="222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1808163" y="5084763"/>
            <a:ext cx="288925" cy="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pSp>
        <p:nvGrpSpPr>
          <p:cNvPr id="5183" name="Group 63"/>
          <p:cNvGrpSpPr>
            <a:grpSpLocks/>
          </p:cNvGrpSpPr>
          <p:nvPr/>
        </p:nvGrpSpPr>
        <p:grpSpPr bwMode="auto">
          <a:xfrm>
            <a:off x="1060450" y="5084763"/>
            <a:ext cx="1452563" cy="0"/>
            <a:chOff x="668" y="3158"/>
            <a:chExt cx="915" cy="0"/>
          </a:xfrm>
        </p:grpSpPr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668" y="3158"/>
              <a:ext cx="182" cy="0"/>
            </a:xfrm>
            <a:prstGeom prst="line">
              <a:avLst/>
            </a:prstGeom>
            <a:noFill/>
            <a:ln w="222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1401" y="3158"/>
              <a:ext cx="182" cy="0"/>
            </a:xfrm>
            <a:prstGeom prst="line">
              <a:avLst/>
            </a:prstGeom>
            <a:noFill/>
            <a:ln w="222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2605088" y="5084763"/>
            <a:ext cx="288925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685925" y="5373688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+ 5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281113" y="5373688"/>
            <a:ext cx="531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FF6600"/>
                </a:solidFill>
                <a:latin typeface="Calibri" panose="020F0502020204030204" pitchFamily="34" charset="0"/>
              </a:rPr>
              <a:t>- 4a</a:t>
            </a:r>
            <a:endParaRPr lang="nl-NL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558800" y="4164013"/>
            <a:ext cx="284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(3a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- 2a) - (-a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+ 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 b="1" baseline="30000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+ 2a) + 5</a:t>
            </a:r>
            <a:r>
              <a:rPr lang="nl-BE"/>
              <a:t> </a:t>
            </a:r>
            <a:endParaRPr lang="nl-NL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4981575" y="4160838"/>
            <a:ext cx="2524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 (9x - 4y + z) + (2x - y + z)</a:t>
            </a: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4821238" y="4757738"/>
            <a:ext cx="2359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= -9x + 4y - z + 2x - y + z</a:t>
            </a:r>
          </a:p>
        </p:txBody>
      </p:sp>
      <p:grpSp>
        <p:nvGrpSpPr>
          <p:cNvPr id="5185" name="Group 65"/>
          <p:cNvGrpSpPr>
            <a:grpSpLocks/>
          </p:cNvGrpSpPr>
          <p:nvPr/>
        </p:nvGrpSpPr>
        <p:grpSpPr bwMode="auto">
          <a:xfrm>
            <a:off x="5441950" y="5084763"/>
            <a:ext cx="1298575" cy="0"/>
            <a:chOff x="3428" y="3203"/>
            <a:chExt cx="818" cy="0"/>
          </a:xfrm>
        </p:grpSpPr>
        <p:sp>
          <p:nvSpPr>
            <p:cNvPr id="5162" name="Line 42"/>
            <p:cNvSpPr>
              <a:spLocks noChangeShapeType="1"/>
            </p:cNvSpPr>
            <p:nvPr/>
          </p:nvSpPr>
          <p:spPr bwMode="auto">
            <a:xfrm>
              <a:off x="3428" y="3203"/>
              <a:ext cx="227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>
              <a:off x="4133" y="3203"/>
              <a:ext cx="113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184" name="Group 64"/>
          <p:cNvGrpSpPr>
            <a:grpSpLocks/>
          </p:cNvGrpSpPr>
          <p:nvPr/>
        </p:nvGrpSpPr>
        <p:grpSpPr bwMode="auto">
          <a:xfrm>
            <a:off x="5059363" y="5084763"/>
            <a:ext cx="1435100" cy="0"/>
            <a:chOff x="3187" y="3203"/>
            <a:chExt cx="904" cy="0"/>
          </a:xfrm>
        </p:grpSpPr>
        <p:sp>
          <p:nvSpPr>
            <p:cNvPr id="5161" name="Line 41"/>
            <p:cNvSpPr>
              <a:spLocks noChangeShapeType="1"/>
            </p:cNvSpPr>
            <p:nvPr/>
          </p:nvSpPr>
          <p:spPr bwMode="auto">
            <a:xfrm>
              <a:off x="3187" y="3203"/>
              <a:ext cx="181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>
              <a:off x="3864" y="3203"/>
              <a:ext cx="227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4816475" y="536733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-7x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5319713" y="5367338"/>
            <a:ext cx="569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+ 3y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grpSp>
        <p:nvGrpSpPr>
          <p:cNvPr id="5186" name="Group 66"/>
          <p:cNvGrpSpPr>
            <a:grpSpLocks/>
          </p:cNvGrpSpPr>
          <p:nvPr/>
        </p:nvGrpSpPr>
        <p:grpSpPr bwMode="auto">
          <a:xfrm>
            <a:off x="5851525" y="4775200"/>
            <a:ext cx="1312863" cy="360363"/>
            <a:chOff x="3686" y="3008"/>
            <a:chExt cx="827" cy="227"/>
          </a:xfrm>
        </p:grpSpPr>
        <p:sp>
          <p:nvSpPr>
            <p:cNvPr id="5171" name="Line 51"/>
            <p:cNvSpPr>
              <a:spLocks noChangeShapeType="1"/>
            </p:cNvSpPr>
            <p:nvPr/>
          </p:nvSpPr>
          <p:spPr bwMode="auto">
            <a:xfrm flipH="1">
              <a:off x="3686" y="3008"/>
              <a:ext cx="181" cy="227"/>
            </a:xfrm>
            <a:prstGeom prst="line">
              <a:avLst/>
            </a:prstGeom>
            <a:noFill/>
            <a:ln w="222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72" name="Line 52"/>
            <p:cNvSpPr>
              <a:spLocks noChangeShapeType="1"/>
            </p:cNvSpPr>
            <p:nvPr/>
          </p:nvSpPr>
          <p:spPr bwMode="auto">
            <a:xfrm flipH="1">
              <a:off x="4332" y="3008"/>
              <a:ext cx="181" cy="227"/>
            </a:xfrm>
            <a:prstGeom prst="line">
              <a:avLst/>
            </a:prstGeom>
            <a:noFill/>
            <a:ln w="222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468313" y="2422525"/>
            <a:ext cx="2519362" cy="9350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539750" y="2532063"/>
            <a:ext cx="2386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Werk de haakjes weg.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39750" y="2914650"/>
            <a:ext cx="1084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Herleid.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3956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Veeltermen optellen en aftrekken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7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8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Veeltermen optellen en aftrekken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8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30" grpId="0"/>
      <p:bldP spid="5131" grpId="0"/>
      <p:bldP spid="5135" grpId="0"/>
      <p:bldP spid="5149" grpId="0" animBg="1"/>
      <p:bldP spid="5152" grpId="0" animBg="1"/>
      <p:bldP spid="5153" grpId="0"/>
      <p:bldP spid="5154" grpId="0"/>
      <p:bldP spid="5156" grpId="0"/>
      <p:bldP spid="5159" grpId="0"/>
      <p:bldP spid="5160" grpId="0"/>
      <p:bldP spid="5174" grpId="0" animBg="1"/>
      <p:bldP spid="5175" grpId="0"/>
      <p:bldP spid="5176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197</Words>
  <Application>Microsoft Office PowerPoint</Application>
  <PresentationFormat>Diavoorstelling (4:3)</PresentationFormat>
  <Paragraphs>47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Comic Sans MS</vt:lpstr>
      <vt:lpstr>Times New Roman</vt:lpstr>
      <vt:lpstr>Calibri</vt:lpstr>
      <vt:lpstr>Impact</vt:lpstr>
      <vt:lpstr>Standaardontwerp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26</cp:revision>
  <dcterms:created xsi:type="dcterms:W3CDTF">2009-11-24T15:08:55Z</dcterms:created>
  <dcterms:modified xsi:type="dcterms:W3CDTF">2013-12-06T13:02:03Z</dcterms:modified>
</cp:coreProperties>
</file>