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174691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75C9-1E58-4089-BB9B-483B8989F64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81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44E59-D379-44B5-98DB-A04477D4CFF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54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ABA0E-6F0D-4684-BD9C-24264E7898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06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6B9CE-DDE1-4927-AF18-C5BEB981735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5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C0BE8-9AEB-4271-8C68-2EDD51DE22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7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11FB8-D0BB-4D28-BA2E-BD66CD6D85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26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60E1C-8ACC-426E-9CB5-B30046F020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95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33B5E-470A-4790-BF70-35406BB8C6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43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BAA09-E66A-4E73-8280-4597B27B08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8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CCB85-37BB-4634-A880-E7112879166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8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29A6A-F98D-40C4-88A2-AA3A96B91D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05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2E2CD-F59D-4E6D-A83C-C010BD1ADC9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03a_volume_piramid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03b_volume_kegel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03c_volume_bo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Het volume van een piramide, </a:t>
            </a:r>
            <a:b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 kegel en een bol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M3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890713"/>
            <a:ext cx="426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Formule voor het volume van een piramide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9829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volume van een piramide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76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9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Het volume van een piramide, een kegel 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en een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4119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700338" y="386238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pic>
        <p:nvPicPr>
          <p:cNvPr id="3100" name="Picture 28" descr="02a_figuur_piram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141663"/>
            <a:ext cx="125888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535238" y="3286125"/>
            <a:ext cx="110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Volume V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468313" y="5157788"/>
            <a:ext cx="1111250" cy="936625"/>
            <a:chOff x="509" y="2779"/>
            <a:chExt cx="700" cy="590"/>
          </a:xfrm>
        </p:grpSpPr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509" y="2949"/>
              <a:ext cx="3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 =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748" y="2779"/>
              <a:ext cx="4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S</a:t>
              </a:r>
              <a:r>
                <a:rPr lang="nl-BE" b="1" baseline="-25000">
                  <a:latin typeface="Calibri" panose="020F0502020204030204" pitchFamily="34" charset="0"/>
                </a:rPr>
                <a:t>G</a:t>
              </a:r>
              <a:r>
                <a:rPr lang="nl-BE">
                  <a:latin typeface="Calibri" panose="020F0502020204030204" pitchFamily="34" charset="0"/>
                </a:rPr>
                <a:t> . h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869" y="3138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793" y="3073"/>
              <a:ext cx="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755650" y="4408488"/>
            <a:ext cx="328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G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474663" y="6230938"/>
            <a:ext cx="381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="1" baseline="-25000">
                <a:latin typeface="Calibri" panose="020F0502020204030204" pitchFamily="34" charset="0"/>
              </a:rPr>
              <a:t>G</a:t>
            </a:r>
            <a:r>
              <a:rPr lang="nl-BE">
                <a:latin typeface="Calibri" panose="020F0502020204030204" pitchFamily="34" charset="0"/>
              </a:rPr>
              <a:t> is de oppervlakte van het grondvlak.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50825" y="2414588"/>
            <a:ext cx="5719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volume van 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piramide</a:t>
            </a:r>
            <a:r>
              <a:rPr lang="nl-BE">
                <a:latin typeface="Calibri" panose="020F0502020204030204" pitchFamily="34" charset="0"/>
              </a:rPr>
              <a:t> met grondvlak G en hoogte h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34826" grpId="0" animBg="1"/>
      <p:bldP spid="4119" grpId="0" animBg="1"/>
      <p:bldP spid="3101" grpId="0"/>
      <p:bldP spid="3107" grpId="0"/>
      <p:bldP spid="3108" grpId="0"/>
      <p:bldP spid="3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6352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volume van een kegel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741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1741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Het volume van een piramide, een kegel 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en een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41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890713"/>
            <a:ext cx="3929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Formule voor het volume van een kegel</a:t>
            </a:r>
            <a:endParaRPr lang="nl-NL" b="1" i="1">
              <a:latin typeface="Calibri" panose="020F0502020204030204" pitchFamily="34" charset="0"/>
            </a:endParaRPr>
          </a:p>
        </p:txBody>
      </p:sp>
      <p:pic>
        <p:nvPicPr>
          <p:cNvPr id="17417" name="Picture 9" descr="03a_figuur_ke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41638"/>
            <a:ext cx="1566863" cy="185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9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700338" y="358298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35238" y="3006725"/>
            <a:ext cx="110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Volume V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468313" y="4940300"/>
            <a:ext cx="1111250" cy="936625"/>
            <a:chOff x="509" y="2779"/>
            <a:chExt cx="700" cy="590"/>
          </a:xfrm>
        </p:grpSpPr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509" y="2949"/>
              <a:ext cx="3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 =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48" y="2779"/>
              <a:ext cx="4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S</a:t>
              </a:r>
              <a:r>
                <a:rPr lang="nl-BE" b="1" baseline="-25000">
                  <a:latin typeface="Calibri" panose="020F0502020204030204" pitchFamily="34" charset="0"/>
                </a:rPr>
                <a:t>G</a:t>
              </a:r>
              <a:r>
                <a:rPr lang="nl-BE">
                  <a:latin typeface="Calibri" panose="020F0502020204030204" pitchFamily="34" charset="0"/>
                </a:rPr>
                <a:t> . h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869" y="3138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793" y="3073"/>
              <a:ext cx="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468313" y="5942013"/>
            <a:ext cx="1576387" cy="869950"/>
            <a:chOff x="2232" y="2972"/>
            <a:chExt cx="993" cy="548"/>
          </a:xfrm>
        </p:grpSpPr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2232" y="3130"/>
              <a:ext cx="3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 =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472" y="2972"/>
              <a:ext cx="7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∏ . r . r . h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742" y="3289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2518" y="3249"/>
              <a:ext cx="6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2001838" y="5942013"/>
            <a:ext cx="1366837" cy="871537"/>
            <a:chOff x="3198" y="2972"/>
            <a:chExt cx="861" cy="549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409" y="2972"/>
              <a:ext cx="6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∏ . r</a:t>
              </a:r>
              <a:r>
                <a:rPr lang="nl-BE" b="1" baseline="30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 . h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3618" y="3290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3425" y="3249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3198" y="31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=</a:t>
              </a:r>
              <a:endParaRPr lang="nl-NL"/>
            </a:p>
          </p:txBody>
        </p:sp>
      </p:grp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50825" y="2414588"/>
            <a:ext cx="538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volume van 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kegel</a:t>
            </a:r>
            <a:r>
              <a:rPr lang="nl-BE">
                <a:latin typeface="Calibri" panose="020F0502020204030204" pitchFamily="34" charset="0"/>
              </a:rPr>
              <a:t> met grondvlak G en hoogte h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404938" y="429418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G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5134" grpId="0"/>
      <p:bldP spid="4119" grpId="0" animBg="1"/>
      <p:bldP spid="17419" grpId="0"/>
      <p:bldP spid="17435" grpId="0"/>
      <p:bldP spid="17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4336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volume van een bol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436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1843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Het volume van een piramide, een kegel 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en een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3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890713"/>
            <a:ext cx="371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Formule voor het volume van een bol</a:t>
            </a:r>
            <a:endParaRPr lang="nl-NL" b="1" i="1">
              <a:latin typeface="Calibri" panose="020F0502020204030204" pitchFamily="34" charset="0"/>
            </a:endParaRPr>
          </a:p>
        </p:txBody>
      </p:sp>
      <p:pic>
        <p:nvPicPr>
          <p:cNvPr id="18441" name="Picture 9" descr="04a_figuur_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97200"/>
            <a:ext cx="2062163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9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700338" y="364648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535238" y="3070225"/>
            <a:ext cx="110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Volume V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468313" y="5511800"/>
            <a:ext cx="1479550" cy="660400"/>
            <a:chOff x="295" y="3154"/>
            <a:chExt cx="932" cy="416"/>
          </a:xfrm>
        </p:grpSpPr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95" y="3237"/>
              <a:ext cx="3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 =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755" y="3235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∏ . r</a:t>
              </a:r>
              <a:r>
                <a:rPr lang="nl-BE" b="1" baseline="30000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567" y="3339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3</a:t>
              </a:r>
              <a:r>
                <a:rPr lang="nl-BE"/>
                <a:t> </a:t>
              </a:r>
              <a:endParaRPr lang="nl-NL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579" y="3361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569" y="3154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4</a:t>
              </a:r>
              <a:r>
                <a:rPr lang="nl-BE"/>
                <a:t> </a:t>
              </a:r>
              <a:endParaRPr lang="nl-NL"/>
            </a:p>
          </p:txBody>
        </p:sp>
      </p:grp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50825" y="2414588"/>
            <a:ext cx="352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volume van 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bol</a:t>
            </a:r>
            <a:r>
              <a:rPr lang="nl-BE">
                <a:latin typeface="Calibri" panose="020F0502020204030204" pitchFamily="34" charset="0"/>
              </a:rPr>
              <a:t> met straal r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5134" grpId="0"/>
      <p:bldP spid="4119" grpId="0" animBg="1"/>
      <p:bldP spid="18443" grpId="0"/>
      <p:bldP spid="1845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174</Words>
  <Application>Microsoft Office PowerPoint</Application>
  <PresentationFormat>Diavoorstelling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Impact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96</cp:revision>
  <dcterms:created xsi:type="dcterms:W3CDTF">2009-11-24T15:08:55Z</dcterms:created>
  <dcterms:modified xsi:type="dcterms:W3CDTF">2013-12-06T13:31:55Z</dcterms:modified>
</cp:coreProperties>
</file>