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66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4A66AA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F35288-BED7-4662-A75B-2EFFE2C431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D03BA-C67C-4D10-B023-C9C4CE99CC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87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0AA9C-E3EB-4F39-9C45-326668CB70E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417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C3470-51A7-41FD-85FC-19AC1CC45AC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2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44B9C-FCE1-4760-8145-8F9B76F1A2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476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F8A1B-4CAB-4029-B04C-19D0CAE98A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81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E059B-F327-4BC4-A7E3-49C61EA9D6C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01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D5145-4C80-413B-A392-A34FA9B6F5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56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11F2C-C3B5-4FA5-96B6-A03EC07201A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11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5456DC-9E1A-439B-BF3D-9548C01798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28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4D8F9B-9150-45A4-BD59-58654F24AE2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55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CF9FD8-866F-4B87-95CC-47BBF3A9FF74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2.%20Matrix%202%20-%20Presentaties%20en%20applets%20meetkunde\06a_symmetriea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Symmetrie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M6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57188" y="1990725"/>
            <a:ext cx="3387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∆ABC is een gelijkbenige driehoek.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3" name="Tekstvak 12"/>
          <p:cNvSpPr txBox="1">
            <a:spLocks noChangeArrowheads="1"/>
          </p:cNvSpPr>
          <p:nvPr/>
        </p:nvSpPr>
        <p:spPr bwMode="auto">
          <a:xfrm>
            <a:off x="5000625" y="3490913"/>
            <a:ext cx="3167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Spiegel ∆ABC t.o.v. de rechte m.</a:t>
            </a:r>
          </a:p>
        </p:txBody>
      </p:sp>
      <p:sp>
        <p:nvSpPr>
          <p:cNvPr id="14" name="Tekstvak 13"/>
          <p:cNvSpPr txBox="1">
            <a:spLocks noChangeArrowheads="1"/>
          </p:cNvSpPr>
          <p:nvPr/>
        </p:nvSpPr>
        <p:spPr bwMode="auto">
          <a:xfrm>
            <a:off x="5000625" y="4348163"/>
            <a:ext cx="33385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Teken het spiegelbeeld van ∆ABC.</a:t>
            </a:r>
          </a:p>
        </p:txBody>
      </p:sp>
      <p:sp>
        <p:nvSpPr>
          <p:cNvPr id="15" name="Tekstvak 14"/>
          <p:cNvSpPr txBox="1">
            <a:spLocks noChangeArrowheads="1"/>
          </p:cNvSpPr>
          <p:nvPr/>
        </p:nvSpPr>
        <p:spPr bwMode="auto">
          <a:xfrm>
            <a:off x="360363" y="5942013"/>
            <a:ext cx="827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Besluit</a:t>
            </a:r>
          </a:p>
        </p:txBody>
      </p:sp>
      <p:sp>
        <p:nvSpPr>
          <p:cNvPr id="12299" name="Tekstvak 15"/>
          <p:cNvSpPr txBox="1">
            <a:spLocks noChangeArrowheads="1"/>
          </p:cNvSpPr>
          <p:nvPr/>
        </p:nvSpPr>
        <p:spPr bwMode="auto">
          <a:xfrm>
            <a:off x="379413" y="6302375"/>
            <a:ext cx="7764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spiegelbeeld van de driehoek valt samen met de oorspronkelijke driehoek.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320800"/>
            <a:ext cx="157003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Op verkenning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80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8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Symmetrie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pic>
        <p:nvPicPr>
          <p:cNvPr id="24" name="Afbeelding 23" descr="symmetrie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27300"/>
            <a:ext cx="4525963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Afbeelding 24" descr="symmetrie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27300"/>
            <a:ext cx="4525963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Afbeelding 25" descr="symmetrie_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27300"/>
            <a:ext cx="4525963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Afbeelding 26" descr="symmetrie_4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527300"/>
            <a:ext cx="4525963" cy="325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13" grpId="0"/>
      <p:bldP spid="14" grpId="0"/>
      <p:bldP spid="15" grpId="0"/>
      <p:bldP spid="12299" grpId="0"/>
      <p:bldP spid="348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/>
          <p:cNvSpPr txBox="1">
            <a:spLocks noChangeArrowheads="1"/>
          </p:cNvSpPr>
          <p:nvPr/>
        </p:nvSpPr>
        <p:spPr bwMode="auto">
          <a:xfrm>
            <a:off x="354013" y="1916113"/>
            <a:ext cx="1157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Begrippen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369888" y="3630613"/>
            <a:ext cx="8018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symmetrieas</a:t>
            </a:r>
            <a:r>
              <a:rPr lang="nl-BE" b="1"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van een figuur is een rechte die de figuur op zichzelf spiegelt.</a:t>
            </a:r>
          </a:p>
        </p:txBody>
      </p:sp>
      <p:sp>
        <p:nvSpPr>
          <p:cNvPr id="11" name="Tekstvak 10"/>
          <p:cNvSpPr txBox="1">
            <a:spLocks noChangeArrowheads="1"/>
          </p:cNvSpPr>
          <p:nvPr/>
        </p:nvSpPr>
        <p:spPr bwMode="auto">
          <a:xfrm>
            <a:off x="366713" y="4141788"/>
            <a:ext cx="7300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Symmetrische figuren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latin typeface="Calibri" panose="020F0502020204030204" pitchFamily="34" charset="0"/>
              </a:rPr>
              <a:t>zijn figuren met één of meerdere symmetrieassen.</a:t>
            </a:r>
          </a:p>
        </p:txBody>
      </p:sp>
      <p:sp>
        <p:nvSpPr>
          <p:cNvPr id="13" name="AutoShape 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892175" y="256540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41922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Symmetrieas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4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410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Symmetrie                                              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0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M6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20750" y="5583238"/>
            <a:ext cx="14811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s</a:t>
            </a:r>
            <a:r>
              <a:rPr lang="nl-BE" b="1" baseline="-25000">
                <a:latin typeface="Calibri" panose="020F0502020204030204" pitchFamily="34" charset="0"/>
              </a:rPr>
              <a:t>a</a:t>
            </a:r>
            <a:r>
              <a:rPr lang="nl-BE">
                <a:latin typeface="Calibri" panose="020F0502020204030204" pitchFamily="34" charset="0"/>
              </a:rPr>
              <a:t>(fig F) = fig F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358775" y="4757738"/>
            <a:ext cx="2557463" cy="760412"/>
            <a:chOff x="226" y="3199"/>
            <a:chExt cx="1611" cy="479"/>
          </a:xfrm>
        </p:grpSpPr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26" y="3199"/>
              <a:ext cx="161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a is symmetrieas van fig F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1011" y="3429"/>
              <a:ext cx="79" cy="249"/>
            </a:xfrm>
            <a:prstGeom prst="upDownArrow">
              <a:avLst>
                <a:gd name="adj1" fmla="val 50000"/>
                <a:gd name="adj2" fmla="val 63038"/>
              </a:avLst>
            </a:prstGeom>
            <a:noFill/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 animBg="1"/>
      <p:bldP spid="34826" grpId="0" animBg="1"/>
      <p:bldP spid="4109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104</Words>
  <Application>Microsoft Office PowerPoint</Application>
  <PresentationFormat>Diavoorstelling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Times New Roman</vt:lpstr>
      <vt:lpstr>Impact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60</cp:revision>
  <dcterms:created xsi:type="dcterms:W3CDTF">2009-11-24T15:08:55Z</dcterms:created>
  <dcterms:modified xsi:type="dcterms:W3CDTF">2013-12-06T14:00:51Z</dcterms:modified>
</cp:coreProperties>
</file>