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E8C1C-4073-43DF-9622-77133ED3CB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51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20F78-AD49-4DA2-A1DB-A97027AE8FF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57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719AC-D07A-4C6D-9638-00713A68241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54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895D4-6CE5-4645-87AA-7E85126A07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1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70754-C7BD-4874-9EBB-92FEF78DACC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59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66A17-ADBD-4A95-B508-4234C2723A0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82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EFC8C-1292-407C-9279-3570E0D7516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0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DFD7B-0F6E-4744-ADA9-2B988063D61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85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7A808-6240-47E4-B45F-9DA754142E1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78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99EAB-CBE2-4128-AB3D-4AABD6D96BE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04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DF7E8-B621-4CD8-AABA-52FAC0C2DA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9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A9F60-3055-4C98-B529-D822E40111A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00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CB0FB9-8768-4F0C-95AE-9F65A984AC5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28a_begrip_buitenhoek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28b_buitenhoek_meting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Een buitenhoek van een driehoek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M28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Een buitenhoek van een driehoek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3845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buitenhoek van een driehoek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044950" y="4227513"/>
            <a:ext cx="5021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buitenhoek van een driehoek</a:t>
            </a:r>
            <a:r>
              <a:rPr lang="nl-BE">
                <a:latin typeface="Calibri" panose="020F0502020204030204" pitchFamily="34" charset="0"/>
              </a:rPr>
              <a:t> is een nevenhoek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van een binnenhoek van de driehoek.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1571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Op verkenning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84225" y="24209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806950" y="5603875"/>
            <a:ext cx="1870075" cy="465138"/>
            <a:chOff x="3051" y="3294"/>
            <a:chExt cx="1178" cy="293"/>
          </a:xfrm>
        </p:grpSpPr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3051" y="3356"/>
              <a:ext cx="1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|B</a:t>
              </a:r>
              <a:r>
                <a:rPr lang="nl-BE" b="1" baseline="-25000">
                  <a:latin typeface="Calibri" panose="020F0502020204030204" pitchFamily="34" charset="0"/>
                </a:rPr>
                <a:t>1</a:t>
              </a:r>
              <a:r>
                <a:rPr lang="nl-BE">
                  <a:latin typeface="Calibri" panose="020F0502020204030204" pitchFamily="34" charset="0"/>
                </a:rPr>
                <a:t>| + |B</a:t>
              </a:r>
              <a:r>
                <a:rPr lang="nl-BE" b="1" baseline="-25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| = 180°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3116" y="329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3524" y="329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4048125" y="4941888"/>
            <a:ext cx="3635375" cy="750887"/>
            <a:chOff x="2859" y="2903"/>
            <a:chExt cx="2290" cy="473"/>
          </a:xfrm>
        </p:grpSpPr>
        <p:sp>
          <p:nvSpPr>
            <p:cNvPr id="2" name="Text Box 15"/>
            <p:cNvSpPr txBox="1">
              <a:spLocks noChangeArrowheads="1"/>
            </p:cNvSpPr>
            <p:nvPr/>
          </p:nvSpPr>
          <p:spPr bwMode="auto">
            <a:xfrm>
              <a:off x="2859" y="2972"/>
              <a:ext cx="229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In driehoek ABC is B</a:t>
              </a:r>
              <a:r>
                <a:rPr lang="nl-BE" b="1" baseline="-25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 een buitenhoek</a:t>
              </a:r>
            </a:p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                          a.s.a.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956" y="290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3105" name="Group 33"/>
          <p:cNvGrpSpPr>
            <a:grpSpLocks/>
          </p:cNvGrpSpPr>
          <p:nvPr/>
        </p:nvGrpSpPr>
        <p:grpSpPr bwMode="auto">
          <a:xfrm>
            <a:off x="323850" y="3357563"/>
            <a:ext cx="3241675" cy="3240087"/>
            <a:chOff x="204" y="2115"/>
            <a:chExt cx="2042" cy="2041"/>
          </a:xfrm>
        </p:grpSpPr>
        <p:sp>
          <p:nvSpPr>
            <p:cNvPr id="3084" name="Text Box 28"/>
            <p:cNvSpPr txBox="1">
              <a:spLocks noChangeArrowheads="1"/>
            </p:cNvSpPr>
            <p:nvPr/>
          </p:nvSpPr>
          <p:spPr bwMode="auto">
            <a:xfrm>
              <a:off x="204" y="2115"/>
              <a:ext cx="6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Definitie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3104" name="Picture 32" descr="02a_definitie_buitenhoek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2368"/>
              <a:ext cx="1951" cy="1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30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84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Een buitenhoek van een driehoek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8958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 van een buitenhoek van een driehoek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722813" y="3933825"/>
            <a:ext cx="35147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buitenhoek </a:t>
            </a:r>
            <a:r>
              <a:rPr lang="nl-BE">
                <a:latin typeface="Calibri" panose="020F0502020204030204" pitchFamily="34" charset="0"/>
              </a:rPr>
              <a:t>van een driehoek is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even groot als de som van de twee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niet-aanliggende binnenhoeken.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84225" y="2493963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916113"/>
            <a:ext cx="1571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Op verkenning</a:t>
            </a:r>
            <a:endParaRPr lang="nl-NL" b="1" i="1">
              <a:latin typeface="Calibri" panose="020F0502020204030204" pitchFamily="34" charset="0"/>
            </a:endParaRPr>
          </a:p>
        </p:txBody>
      </p:sp>
      <p:grpSp>
        <p:nvGrpSpPr>
          <p:cNvPr id="18462" name="Group 30"/>
          <p:cNvGrpSpPr>
            <a:grpSpLocks/>
          </p:cNvGrpSpPr>
          <p:nvPr/>
        </p:nvGrpSpPr>
        <p:grpSpPr bwMode="auto">
          <a:xfrm>
            <a:off x="4716463" y="4953000"/>
            <a:ext cx="3106737" cy="781050"/>
            <a:chOff x="2971" y="3120"/>
            <a:chExt cx="1957" cy="492"/>
          </a:xfrm>
        </p:grpSpPr>
        <p:sp>
          <p:nvSpPr>
            <p:cNvPr id="2" name="Text Box 15"/>
            <p:cNvSpPr txBox="1">
              <a:spLocks noChangeArrowheads="1"/>
            </p:cNvSpPr>
            <p:nvPr/>
          </p:nvSpPr>
          <p:spPr bwMode="auto">
            <a:xfrm>
              <a:off x="2971" y="3182"/>
              <a:ext cx="19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</a:t>
              </a:r>
              <a:r>
                <a:rPr lang="nl-BE" b="1" baseline="-25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 is een buitenhoek van ∆ABC.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2977" y="312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8455" name="AutoShape 23"/>
            <p:cNvSpPr>
              <a:spLocks noChangeArrowheads="1"/>
            </p:cNvSpPr>
            <p:nvPr/>
          </p:nvSpPr>
          <p:spPr bwMode="auto">
            <a:xfrm>
              <a:off x="3826" y="3451"/>
              <a:ext cx="79" cy="161"/>
            </a:xfrm>
            <a:prstGeom prst="downArrow">
              <a:avLst>
                <a:gd name="adj1" fmla="val 50000"/>
                <a:gd name="adj2" fmla="val 5094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18464" name="Group 32"/>
          <p:cNvGrpSpPr>
            <a:grpSpLocks/>
          </p:cNvGrpSpPr>
          <p:nvPr/>
        </p:nvGrpSpPr>
        <p:grpSpPr bwMode="auto">
          <a:xfrm>
            <a:off x="5270500" y="5716588"/>
            <a:ext cx="1706563" cy="469900"/>
            <a:chOff x="3320" y="3601"/>
            <a:chExt cx="1075" cy="296"/>
          </a:xfrm>
        </p:grpSpPr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390" y="360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3320" y="3666"/>
              <a:ext cx="107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</a:t>
              </a:r>
              <a:r>
                <a:rPr lang="nl-BE" b="1" baseline="-25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| = |B| + |C|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3790" y="360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4149" y="360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18461" name="Group 29"/>
          <p:cNvGrpSpPr>
            <a:grpSpLocks/>
          </p:cNvGrpSpPr>
          <p:nvPr/>
        </p:nvGrpSpPr>
        <p:grpSpPr bwMode="auto">
          <a:xfrm>
            <a:off x="323850" y="3500438"/>
            <a:ext cx="3816350" cy="2503487"/>
            <a:chOff x="204" y="2205"/>
            <a:chExt cx="2404" cy="1577"/>
          </a:xfrm>
        </p:grpSpPr>
        <p:sp>
          <p:nvSpPr>
            <p:cNvPr id="3" name="Text Box 28"/>
            <p:cNvSpPr txBox="1">
              <a:spLocks noChangeArrowheads="1"/>
            </p:cNvSpPr>
            <p:nvPr/>
          </p:nvSpPr>
          <p:spPr bwMode="auto">
            <a:xfrm>
              <a:off x="204" y="2205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18460" name="Picture 28" descr="03a_eigenschap_buitenhoe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523"/>
              <a:ext cx="2268" cy="1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467" name="Group 35"/>
          <p:cNvGrpSpPr>
            <a:grpSpLocks/>
          </p:cNvGrpSpPr>
          <p:nvPr/>
        </p:nvGrpSpPr>
        <p:grpSpPr bwMode="auto">
          <a:xfrm>
            <a:off x="1311275" y="6134100"/>
            <a:ext cx="2136775" cy="469900"/>
            <a:chOff x="826" y="3864"/>
            <a:chExt cx="1346" cy="296"/>
          </a:xfrm>
        </p:grpSpPr>
        <p:sp>
          <p:nvSpPr>
            <p:cNvPr id="18465" name="Text Box 33"/>
            <p:cNvSpPr txBox="1">
              <a:spLocks noChangeArrowheads="1"/>
            </p:cNvSpPr>
            <p:nvPr/>
          </p:nvSpPr>
          <p:spPr bwMode="auto">
            <a:xfrm>
              <a:off x="826" y="3929"/>
              <a:ext cx="13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|Â</a:t>
              </a:r>
              <a:r>
                <a:rPr lang="nl-BE" b="1" baseline="-25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|= 46° + 26° = 72°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833" y="3864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nl-BE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308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146</Words>
  <Application>Microsoft Office PowerPoint</Application>
  <PresentationFormat>Diavoorstelling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Impact</vt:lpstr>
      <vt:lpstr>Standaardontwerp</vt:lpstr>
      <vt:lpstr>       Een buitenhoek van een driehoek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73</cp:revision>
  <dcterms:created xsi:type="dcterms:W3CDTF">2009-11-24T15:08:55Z</dcterms:created>
  <dcterms:modified xsi:type="dcterms:W3CDTF">2013-12-08T13:27:22Z</dcterms:modified>
</cp:coreProperties>
</file>