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C59C22"/>
    <a:srgbClr val="17469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5D3B5D-2D0E-4283-BA88-21E5FC3E4DC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3075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93C44-47AC-4F58-8882-6E60E2C3D74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978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59D4F-A506-4A04-89CA-F8B591C8112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3465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5EEA5-4BA5-4B87-B438-6DA0F42C77F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962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3AB56B-C09C-438E-894B-B8E21FB4AAC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020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88C31-CF10-4AEF-9E51-FF3E98F83CB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9623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848553-F46B-4E8E-BDA6-73AD4212C3D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2438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2AC8C-B6B4-4B3D-8B79-CBFA3B99CAB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2088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9AE63D-D4F3-4D56-815E-01812BF7FBD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3413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72AB3-205E-4054-A866-8D5F3A74CD6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28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4419F-BE7C-4F1A-BF66-2D583796960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943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0B1E2E-B7A6-4AE3-8B6D-3F611CCD507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3850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3307E00-6E4D-423D-ADC3-A5A194464020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02.%20Pelckmans%202de%20jaar%20-%20versie%202%20-%20W2013\00.%20Matrix%202de%20jaar\02.%20Matrix%202%20-%20Presentaties%20en%20applets%20meetkunde\29b_gelijkbenige_driehoek_tekenen.html" TargetMode="External"/><Relationship Id="rId2" Type="http://schemas.openxmlformats.org/officeDocument/2006/relationships/hyperlink" Target="file:///C:\02.%20Pelckmans%202de%20jaar%20-%20versie%202%20-%20W2013\00.%20Matrix%202de%20jaar\02.%20Matrix%202%20-%20Presentaties%20en%20applets%20meetkunde\29a_driehoek_tekenen_3_zijden_1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C:\02.%20Pelckmans%202de%20jaar%20-%20versie%202%20-%20W2013\00.%20Matrix%202de%20jaar\02.%20Matrix%202%20-%20Presentaties%20en%20applets%20meetkunde\29c_gelijkzijdige_driehoek_tekenen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02.%20Pelckmans%202de%20jaar%20-%20versie%202%20-%20W2013\00.%20Matrix%202de%20jaar\02.%20Matrix%202%20-%20Presentaties%20en%20applets%20meetkunde\29e_classificatie_van_driehoeken_op_basis_van_de_symmetrieassen.html" TargetMode="External"/><Relationship Id="rId2" Type="http://schemas.openxmlformats.org/officeDocument/2006/relationships/hyperlink" Target="file:///C:\02.%20Pelckmans%202de%20jaar%20-%20versie%202%20-%20W2013\00.%20Matrix%202de%20jaar\02.%20Matrix%202%20-%20Presentaties%20en%20applets%20meetkunde\29d_symmetrieas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12700" y="2770188"/>
            <a:ext cx="9144000" cy="989012"/>
          </a:xfr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/>
          <a:lstStyle/>
          <a:p>
            <a:pPr algn="l" eaLnBrk="1" hangingPunct="1"/>
            <a:r>
              <a:rPr lang="nl-BE" sz="3200" b="1" i="1" smtClean="0">
                <a:solidFill>
                  <a:srgbClr val="002C5E"/>
                </a:solidFill>
                <a:latin typeface="Comic Sans MS" panose="030F0702030302020204" pitchFamily="66" charset="0"/>
              </a:rPr>
              <a:t>       </a:t>
            </a:r>
            <a: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  <a:t>Constructie en classificatie van</a:t>
            </a:r>
            <a:b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</a:br>
            <a: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  <a:t>       driehoeken</a:t>
            </a:r>
            <a:endParaRPr lang="nl-NL" sz="3200" b="1" i="1" smtClean="0">
              <a:solidFill>
                <a:srgbClr val="174691"/>
              </a:solidFill>
              <a:latin typeface="Comic Sans MS" panose="030F0702030302020204" pitchFamily="66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7551738" y="65547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© André Snijers</a:t>
            </a:r>
          </a:p>
        </p:txBody>
      </p:sp>
      <p:sp>
        <p:nvSpPr>
          <p:cNvPr id="2052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grpSp>
        <p:nvGrpSpPr>
          <p:cNvPr id="2053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M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6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A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7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R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T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9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X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60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I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61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62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W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3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64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K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5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U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6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N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7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E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8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D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9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I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70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S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71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72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grpSp>
          <p:nvGrpSpPr>
            <p:cNvPr id="2073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74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BE"/>
              </a:p>
            </p:txBody>
          </p:sp>
          <p:sp>
            <p:nvSpPr>
              <p:cNvPr id="2075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BE"/>
              </a:p>
            </p:txBody>
          </p:sp>
          <p:sp>
            <p:nvSpPr>
              <p:cNvPr id="2076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 b="1">
                  <a:solidFill>
                    <a:srgbClr val="174691"/>
                  </a:solidFill>
                </a:endParaRPr>
              </a:p>
            </p:txBody>
          </p:sp>
        </p:grpSp>
      </p:grpSp>
      <p:sp>
        <p:nvSpPr>
          <p:cNvPr id="2054" name="Text Box 50"/>
          <p:cNvSpPr txBox="1">
            <a:spLocks noChangeArrowheads="1"/>
          </p:cNvSpPr>
          <p:nvPr/>
        </p:nvSpPr>
        <p:spPr bwMode="auto">
          <a:xfrm>
            <a:off x="-3175" y="2770188"/>
            <a:ext cx="1046163" cy="1000125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sz="2800" b="1" i="1">
                <a:solidFill>
                  <a:schemeClr val="bg1"/>
                </a:solidFill>
                <a:latin typeface="Comic Sans MS" panose="030F0702030302020204" pitchFamily="66" charset="0"/>
              </a:rPr>
              <a:t>M29</a:t>
            </a:r>
            <a:endParaRPr lang="nl-NL" sz="2800" b="1" i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3088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Constructie en classificatie van driehoeken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089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M29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280828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Constructie van driehoeken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3107" name="Group 35"/>
          <p:cNvGrpSpPr>
            <a:grpSpLocks/>
          </p:cNvGrpSpPr>
          <p:nvPr/>
        </p:nvGrpSpPr>
        <p:grpSpPr bwMode="auto">
          <a:xfrm>
            <a:off x="323850" y="1844675"/>
            <a:ext cx="8015288" cy="1223963"/>
            <a:chOff x="204" y="1162"/>
            <a:chExt cx="5049" cy="771"/>
          </a:xfrm>
        </p:grpSpPr>
        <p:sp>
          <p:nvSpPr>
            <p:cNvPr id="3100" name="Text Box 28"/>
            <p:cNvSpPr txBox="1">
              <a:spLocks noChangeArrowheads="1"/>
            </p:cNvSpPr>
            <p:nvPr/>
          </p:nvSpPr>
          <p:spPr bwMode="auto">
            <a:xfrm>
              <a:off x="204" y="1162"/>
              <a:ext cx="50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 i="1">
                  <a:latin typeface="Calibri" panose="020F0502020204030204" pitchFamily="34" charset="0"/>
                </a:rPr>
                <a:t>Constructie van een ongelijkbenige driehoek ABC met zijden van 4cm, 2cm en 3cm.</a:t>
              </a:r>
              <a:endParaRPr lang="nl-NL" b="1" i="1">
                <a:latin typeface="Calibri" panose="020F0502020204030204" pitchFamily="34" charset="0"/>
              </a:endParaRPr>
            </a:p>
          </p:txBody>
        </p:sp>
        <p:sp>
          <p:nvSpPr>
            <p:cNvPr id="2" name="AutoShape 7">
              <a:hlinkClick r:id="" action="ppaction://noaction" highlightClick="1"/>
              <a:hlinkHover r:id="rId2" action="ppaction://hlinkfile"/>
            </p:cNvPr>
            <p:cNvSpPr>
              <a:spLocks noChangeArrowheads="1"/>
            </p:cNvSpPr>
            <p:nvPr/>
          </p:nvSpPr>
          <p:spPr bwMode="auto">
            <a:xfrm>
              <a:off x="494" y="1525"/>
              <a:ext cx="453" cy="408"/>
            </a:xfrm>
            <a:prstGeom prst="actionButtonInformation">
              <a:avLst/>
            </a:prstGeom>
            <a:solidFill>
              <a:srgbClr val="EDB928"/>
            </a:solidFill>
            <a:ln w="25400">
              <a:solidFill>
                <a:srgbClr val="002C5E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grpSp>
        <p:nvGrpSpPr>
          <p:cNvPr id="3108" name="Group 36"/>
          <p:cNvGrpSpPr>
            <a:grpSpLocks/>
          </p:cNvGrpSpPr>
          <p:nvPr/>
        </p:nvGrpSpPr>
        <p:grpSpPr bwMode="auto">
          <a:xfrm>
            <a:off x="323850" y="3422650"/>
            <a:ext cx="8166100" cy="1519238"/>
            <a:chOff x="204" y="2156"/>
            <a:chExt cx="5144" cy="957"/>
          </a:xfrm>
        </p:grpSpPr>
        <p:sp>
          <p:nvSpPr>
            <p:cNvPr id="3084" name="Text Box 28"/>
            <p:cNvSpPr txBox="1">
              <a:spLocks noChangeArrowheads="1"/>
            </p:cNvSpPr>
            <p:nvPr/>
          </p:nvSpPr>
          <p:spPr bwMode="auto">
            <a:xfrm>
              <a:off x="204" y="2156"/>
              <a:ext cx="514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 i="1">
                  <a:latin typeface="Calibri" panose="020F0502020204030204" pitchFamily="34" charset="0"/>
                </a:rPr>
                <a:t>Constructie van een gelijkbenige driehoek DEF met een basis van 5 cm en opstaande</a:t>
              </a:r>
              <a:br>
                <a:rPr lang="nl-BE" b="1" i="1">
                  <a:latin typeface="Calibri" panose="020F0502020204030204" pitchFamily="34" charset="0"/>
                </a:rPr>
              </a:br>
              <a:r>
                <a:rPr lang="nl-BE" b="1" i="1">
                  <a:latin typeface="Calibri" panose="020F0502020204030204" pitchFamily="34" charset="0"/>
                </a:rPr>
                <a:t>zijden van 3 cm.</a:t>
              </a:r>
              <a:endParaRPr lang="nl-NL" b="1" i="1">
                <a:latin typeface="Calibri" panose="020F0502020204030204" pitchFamily="34" charset="0"/>
              </a:endParaRPr>
            </a:p>
          </p:txBody>
        </p:sp>
        <p:sp>
          <p:nvSpPr>
            <p:cNvPr id="3" name="AutoShape 7">
              <a:hlinkClick r:id="" action="ppaction://noaction" highlightClick="1"/>
              <a:hlinkHover r:id="rId3" action="ppaction://hlinkfile"/>
            </p:cNvPr>
            <p:cNvSpPr>
              <a:spLocks noChangeArrowheads="1"/>
            </p:cNvSpPr>
            <p:nvPr/>
          </p:nvSpPr>
          <p:spPr bwMode="auto">
            <a:xfrm>
              <a:off x="494" y="2705"/>
              <a:ext cx="453" cy="408"/>
            </a:xfrm>
            <a:prstGeom prst="actionButtonInformation">
              <a:avLst/>
            </a:prstGeom>
            <a:solidFill>
              <a:srgbClr val="EDB928"/>
            </a:solidFill>
            <a:ln w="25400">
              <a:solidFill>
                <a:srgbClr val="002C5E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grpSp>
        <p:nvGrpSpPr>
          <p:cNvPr id="3109" name="Group 37"/>
          <p:cNvGrpSpPr>
            <a:grpSpLocks/>
          </p:cNvGrpSpPr>
          <p:nvPr/>
        </p:nvGrpSpPr>
        <p:grpSpPr bwMode="auto">
          <a:xfrm>
            <a:off x="323850" y="5308600"/>
            <a:ext cx="6804025" cy="1216025"/>
            <a:chOff x="204" y="3344"/>
            <a:chExt cx="4286" cy="766"/>
          </a:xfrm>
        </p:grpSpPr>
        <p:sp>
          <p:nvSpPr>
            <p:cNvPr id="3105" name="Text Box 28"/>
            <p:cNvSpPr txBox="1">
              <a:spLocks noChangeArrowheads="1"/>
            </p:cNvSpPr>
            <p:nvPr/>
          </p:nvSpPr>
          <p:spPr bwMode="auto">
            <a:xfrm>
              <a:off x="204" y="3344"/>
              <a:ext cx="42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 i="1">
                  <a:latin typeface="Calibri" panose="020F0502020204030204" pitchFamily="34" charset="0"/>
                </a:rPr>
                <a:t>Constructie van een gelijkzijdige driehoek GHI met een zijde van 4 cm.</a:t>
              </a:r>
              <a:endParaRPr lang="nl-NL" b="1" i="1">
                <a:latin typeface="Calibri" panose="020F0502020204030204" pitchFamily="34" charset="0"/>
              </a:endParaRPr>
            </a:p>
          </p:txBody>
        </p:sp>
        <p:sp>
          <p:nvSpPr>
            <p:cNvPr id="3082" name="AutoShape 7">
              <a:hlinkClick r:id="" action="ppaction://noaction" highlightClick="1"/>
              <a:hlinkHover r:id="rId4" action="ppaction://hlinkfile"/>
            </p:cNvPr>
            <p:cNvSpPr>
              <a:spLocks noChangeArrowheads="1"/>
            </p:cNvSpPr>
            <p:nvPr/>
          </p:nvSpPr>
          <p:spPr bwMode="auto">
            <a:xfrm>
              <a:off x="494" y="3702"/>
              <a:ext cx="453" cy="408"/>
            </a:xfrm>
            <a:prstGeom prst="actionButtonInformation">
              <a:avLst/>
            </a:prstGeom>
            <a:solidFill>
              <a:srgbClr val="EDB928"/>
            </a:solidFill>
            <a:ln w="25400">
              <a:solidFill>
                <a:srgbClr val="002C5E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1843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Constructie en classificatie van driehoeken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843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M29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597693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Classificatie van driehoeken op basis van de symmetrieassen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8462" name="Group 30"/>
          <p:cNvGrpSpPr>
            <a:grpSpLocks/>
          </p:cNvGrpSpPr>
          <p:nvPr/>
        </p:nvGrpSpPr>
        <p:grpSpPr bwMode="auto">
          <a:xfrm>
            <a:off x="323850" y="1916113"/>
            <a:ext cx="1419225" cy="1225550"/>
            <a:chOff x="204" y="1207"/>
            <a:chExt cx="894" cy="772"/>
          </a:xfrm>
        </p:grpSpPr>
        <p:sp>
          <p:nvSpPr>
            <p:cNvPr id="2" name="AutoShape 7">
              <a:hlinkClick r:id="" action="ppaction://noaction" highlightClick="1"/>
              <a:hlinkHover r:id="rId2" action="ppaction://hlinkfile"/>
            </p:cNvPr>
            <p:cNvSpPr>
              <a:spLocks noChangeArrowheads="1"/>
            </p:cNvSpPr>
            <p:nvPr/>
          </p:nvSpPr>
          <p:spPr bwMode="auto">
            <a:xfrm>
              <a:off x="494" y="1571"/>
              <a:ext cx="453" cy="408"/>
            </a:xfrm>
            <a:prstGeom prst="actionButtonInformation">
              <a:avLst/>
            </a:prstGeom>
            <a:solidFill>
              <a:srgbClr val="EDB928"/>
            </a:solidFill>
            <a:ln w="25400">
              <a:solidFill>
                <a:srgbClr val="002C5E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  <p:sp>
          <p:nvSpPr>
            <p:cNvPr id="3" name="Text Box 28"/>
            <p:cNvSpPr txBox="1">
              <a:spLocks noChangeArrowheads="1"/>
            </p:cNvSpPr>
            <p:nvPr/>
          </p:nvSpPr>
          <p:spPr bwMode="auto">
            <a:xfrm>
              <a:off x="204" y="1207"/>
              <a:ext cx="89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 i="1">
                  <a:latin typeface="Calibri" panose="020F0502020204030204" pitchFamily="34" charset="0"/>
                </a:rPr>
                <a:t>Symmetrieas</a:t>
              </a:r>
              <a:endParaRPr lang="nl-NL" b="1" i="1">
                <a:latin typeface="Calibri" panose="020F0502020204030204" pitchFamily="34" charset="0"/>
              </a:endParaRPr>
            </a:p>
          </p:txBody>
        </p:sp>
      </p:grpSp>
      <p:grpSp>
        <p:nvGrpSpPr>
          <p:cNvPr id="18466" name="Group 34"/>
          <p:cNvGrpSpPr>
            <a:grpSpLocks/>
          </p:cNvGrpSpPr>
          <p:nvPr/>
        </p:nvGrpSpPr>
        <p:grpSpPr bwMode="auto">
          <a:xfrm>
            <a:off x="342900" y="3429000"/>
            <a:ext cx="2827338" cy="1223963"/>
            <a:chOff x="204" y="2205"/>
            <a:chExt cx="1781" cy="771"/>
          </a:xfrm>
        </p:grpSpPr>
        <p:sp>
          <p:nvSpPr>
            <p:cNvPr id="4" name="Text Box 28"/>
            <p:cNvSpPr txBox="1">
              <a:spLocks noChangeArrowheads="1"/>
            </p:cNvSpPr>
            <p:nvPr/>
          </p:nvSpPr>
          <p:spPr bwMode="auto">
            <a:xfrm>
              <a:off x="204" y="2205"/>
              <a:ext cx="17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 i="1">
                  <a:latin typeface="Calibri" panose="020F0502020204030204" pitchFamily="34" charset="0"/>
                </a:rPr>
                <a:t>Classificatie van driehoeken</a:t>
              </a:r>
              <a:endParaRPr lang="nl-NL" b="1" i="1">
                <a:latin typeface="Calibri" panose="020F0502020204030204" pitchFamily="34" charset="0"/>
              </a:endParaRPr>
            </a:p>
          </p:txBody>
        </p:sp>
        <p:sp>
          <p:nvSpPr>
            <p:cNvPr id="3082" name="AutoShape 7">
              <a:hlinkClick r:id="" action="ppaction://noaction" highlightClick="1"/>
              <a:hlinkHover r:id="rId3" action="ppaction://hlinkfile"/>
            </p:cNvPr>
            <p:cNvSpPr>
              <a:spLocks noChangeArrowheads="1"/>
            </p:cNvSpPr>
            <p:nvPr/>
          </p:nvSpPr>
          <p:spPr bwMode="auto">
            <a:xfrm>
              <a:off x="494" y="2568"/>
              <a:ext cx="453" cy="408"/>
            </a:xfrm>
            <a:prstGeom prst="actionButtonInformation">
              <a:avLst/>
            </a:prstGeom>
            <a:solidFill>
              <a:srgbClr val="EDB928"/>
            </a:solidFill>
            <a:ln w="25400">
              <a:solidFill>
                <a:srgbClr val="002C5E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23850" y="5006975"/>
            <a:ext cx="10779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Overzicht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8470" name="Text Box 38"/>
          <p:cNvSpPr txBox="1">
            <a:spLocks noChangeArrowheads="1"/>
          </p:cNvSpPr>
          <p:nvPr/>
        </p:nvSpPr>
        <p:spPr bwMode="auto">
          <a:xfrm>
            <a:off x="323850" y="5511800"/>
            <a:ext cx="5656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Een ongelijkbenige driehoek heeft geen symmetrieassen.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8471" name="Text Box 39"/>
          <p:cNvSpPr txBox="1">
            <a:spLocks noChangeArrowheads="1"/>
          </p:cNvSpPr>
          <p:nvPr/>
        </p:nvSpPr>
        <p:spPr bwMode="auto">
          <a:xfrm>
            <a:off x="323850" y="5943600"/>
            <a:ext cx="700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Een gelijkbenige driehoek die niet gelijkzijdig is, heeft één symmetrieas.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8472" name="Text Box 40"/>
          <p:cNvSpPr txBox="1">
            <a:spLocks noChangeArrowheads="1"/>
          </p:cNvSpPr>
          <p:nvPr/>
        </p:nvSpPr>
        <p:spPr bwMode="auto">
          <a:xfrm>
            <a:off x="323850" y="6380163"/>
            <a:ext cx="5286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Een gelijkzijdige driehoek heeft drie symmetrieassen.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100" grpId="0"/>
      <p:bldP spid="18470" grpId="0"/>
      <p:bldP spid="18471" grpId="0"/>
      <p:bldP spid="18472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1933</TotalTime>
  <Words>125</Words>
  <Application>Microsoft Office PowerPoint</Application>
  <PresentationFormat>Diavoorstelling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Arial</vt:lpstr>
      <vt:lpstr>Calibri</vt:lpstr>
      <vt:lpstr>Comic Sans MS</vt:lpstr>
      <vt:lpstr>Impact</vt:lpstr>
      <vt:lpstr>Wingdings</vt:lpstr>
      <vt:lpstr>Standaardontwerp</vt:lpstr>
      <vt:lpstr>       Constructie en classificatie van        driehoeken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72</cp:revision>
  <dcterms:created xsi:type="dcterms:W3CDTF">2009-11-24T15:08:55Z</dcterms:created>
  <dcterms:modified xsi:type="dcterms:W3CDTF">2013-12-08T13:54:58Z</dcterms:modified>
</cp:coreProperties>
</file>