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D3B5D-2D0E-4283-BA88-21E5FC3E4DC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07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93C44-47AC-4F58-8882-6E60E2C3D74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78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59D4F-A506-4A04-89CA-F8B591C8112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465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5EEA5-4BA5-4B87-B438-6DA0F42C77F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62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AB56B-C09C-438E-894B-B8E21FB4AAC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2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88C31-CF10-4AEF-9E51-FF3E98F83C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62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48553-F46B-4E8E-BDA6-73AD4212C3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43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2AC8C-B6B4-4B3D-8B79-CBFA3B99CA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08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AE63D-D4F3-4D56-815E-01812BF7FB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41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72AB3-205E-4054-A866-8D5F3A74CD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419F-BE7C-4F1A-BF66-2D583796960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43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B1E2E-B7A6-4AE3-8B6D-3F611CCD50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85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307E00-6E4D-423D-ADC3-A5A19446402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29b_gelijkbenige_driehoek_tekenen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29a_driehoek_tekenen_3_zijden_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02.%20Pelckmans%202de%20jaar%20-%20versie%202%20-%20W2013\00.%20Matrix%202de%20jaar\02.%20Matrix%202%20-%20Presentaties%20en%20applets%20meetkunde\29c_gelijkzijdige_driehoek_tekene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29e_classificatie_van_driehoeken_op_basis_van_de_symmetrieassen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29d_symmetriea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Constructie en classificatie van</a:t>
            </a:r>
            <a:b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       driehoeken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M29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Constructie en classificatie van driehoeken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28082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Constructie van driehoeken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323850" y="1844675"/>
            <a:ext cx="8015288" cy="1223963"/>
            <a:chOff x="204" y="1162"/>
            <a:chExt cx="5049" cy="771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04" y="1162"/>
              <a:ext cx="50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Constructie van een ongelijkbenige driehoek ABC met zijden van 4cm, 2cm en 3cm.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sp>
          <p:nvSpPr>
            <p:cNvPr id="2" name="AutoShape 7">
              <a:hlinkClick r:id="" action="ppaction://noaction" highlightClick="1"/>
              <a:hlinkHover r:id="rId2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1525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323850" y="3422650"/>
            <a:ext cx="8166100" cy="1519238"/>
            <a:chOff x="204" y="2156"/>
            <a:chExt cx="5144" cy="957"/>
          </a:xfrm>
        </p:grpSpPr>
        <p:sp>
          <p:nvSpPr>
            <p:cNvPr id="3084" name="Text Box 28"/>
            <p:cNvSpPr txBox="1">
              <a:spLocks noChangeArrowheads="1"/>
            </p:cNvSpPr>
            <p:nvPr/>
          </p:nvSpPr>
          <p:spPr bwMode="auto">
            <a:xfrm>
              <a:off x="204" y="2156"/>
              <a:ext cx="51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Constructie van een gelijkbenige driehoek DEF met een basis van 5 cm en opstaande</a:t>
              </a:r>
              <a:br>
                <a:rPr lang="nl-BE" b="1" i="1">
                  <a:latin typeface="Calibri" panose="020F0502020204030204" pitchFamily="34" charset="0"/>
                </a:rPr>
              </a:br>
              <a:r>
                <a:rPr lang="nl-BE" b="1" i="1">
                  <a:latin typeface="Calibri" panose="020F0502020204030204" pitchFamily="34" charset="0"/>
                </a:rPr>
                <a:t>zijden van 3 cm.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sp>
          <p:nvSpPr>
            <p:cNvPr id="3" name="AutoShape 7">
              <a:hlinkClick r:id="" action="ppaction://noaction" highlightClick="1"/>
              <a:hlinkHover r:id="rId3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2705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3109" name="Group 37"/>
          <p:cNvGrpSpPr>
            <a:grpSpLocks/>
          </p:cNvGrpSpPr>
          <p:nvPr/>
        </p:nvGrpSpPr>
        <p:grpSpPr bwMode="auto">
          <a:xfrm>
            <a:off x="323850" y="5308600"/>
            <a:ext cx="6804025" cy="1216025"/>
            <a:chOff x="204" y="3344"/>
            <a:chExt cx="4286" cy="766"/>
          </a:xfrm>
        </p:grpSpPr>
        <p:sp>
          <p:nvSpPr>
            <p:cNvPr id="3105" name="Text Box 28"/>
            <p:cNvSpPr txBox="1">
              <a:spLocks noChangeArrowheads="1"/>
            </p:cNvSpPr>
            <p:nvPr/>
          </p:nvSpPr>
          <p:spPr bwMode="auto">
            <a:xfrm>
              <a:off x="204" y="3344"/>
              <a:ext cx="42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Constructie van een gelijkzijdige driehoek GHI met een zijde van 4 cm.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sp>
          <p:nvSpPr>
            <p:cNvPr id="3082" name="AutoShape 7">
              <a:hlinkClick r:id="" action="ppaction://noaction" highlightClick="1"/>
              <a:hlinkHover r:id="rId4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3702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843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Constructie en classificatie van driehoeken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43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9769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Classificatie van driehoeken op basis van de symmetrieassen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323850" y="1916113"/>
            <a:ext cx="1419225" cy="1225550"/>
            <a:chOff x="204" y="1207"/>
            <a:chExt cx="894" cy="772"/>
          </a:xfrm>
        </p:grpSpPr>
        <p:sp>
          <p:nvSpPr>
            <p:cNvPr id="2" name="AutoShape 7">
              <a:hlinkClick r:id="" action="ppaction://noaction" highlightClick="1"/>
              <a:hlinkHover r:id="rId2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1571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3" name="Text Box 28"/>
            <p:cNvSpPr txBox="1">
              <a:spLocks noChangeArrowheads="1"/>
            </p:cNvSpPr>
            <p:nvPr/>
          </p:nvSpPr>
          <p:spPr bwMode="auto">
            <a:xfrm>
              <a:off x="204" y="1207"/>
              <a:ext cx="8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Symmetrieas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</p:grpSp>
      <p:grpSp>
        <p:nvGrpSpPr>
          <p:cNvPr id="18466" name="Group 34"/>
          <p:cNvGrpSpPr>
            <a:grpSpLocks/>
          </p:cNvGrpSpPr>
          <p:nvPr/>
        </p:nvGrpSpPr>
        <p:grpSpPr bwMode="auto">
          <a:xfrm>
            <a:off x="342900" y="3429000"/>
            <a:ext cx="2827338" cy="1223963"/>
            <a:chOff x="204" y="2205"/>
            <a:chExt cx="1781" cy="771"/>
          </a:xfrm>
        </p:grpSpPr>
        <p:sp>
          <p:nvSpPr>
            <p:cNvPr id="4" name="Text Box 28"/>
            <p:cNvSpPr txBox="1">
              <a:spLocks noChangeArrowheads="1"/>
            </p:cNvSpPr>
            <p:nvPr/>
          </p:nvSpPr>
          <p:spPr bwMode="auto">
            <a:xfrm>
              <a:off x="204" y="2205"/>
              <a:ext cx="17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Classificatie van driehoeken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sp>
          <p:nvSpPr>
            <p:cNvPr id="3082" name="AutoShape 7">
              <a:hlinkClick r:id="" action="ppaction://noaction" highlightClick="1"/>
              <a:hlinkHover r:id="rId3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2568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5006975"/>
            <a:ext cx="1077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Overzicht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323850" y="5511800"/>
            <a:ext cx="565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Een ongelijkbenige driehoek heeft geen symmetrieassen.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323850" y="5943600"/>
            <a:ext cx="700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Een gelijkbenige driehoek die niet gelijkzijdig is, heeft één symmetrieas.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323850" y="6380163"/>
            <a:ext cx="5286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Een gelijkzijdige driehoek heeft drie symmetrieassen.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100" grpId="0"/>
      <p:bldP spid="18470" grpId="0"/>
      <p:bldP spid="18471" grpId="0"/>
      <p:bldP spid="1847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125</Words>
  <Application>Microsoft Office PowerPoint</Application>
  <PresentationFormat>Diavoorstelling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Comic Sans MS</vt:lpstr>
      <vt:lpstr>Impact</vt:lpstr>
      <vt:lpstr>Wingdings</vt:lpstr>
      <vt:lpstr>Standaardontwerp</vt:lpstr>
      <vt:lpstr>       Constructie en classificatie van        driehoeken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72</cp:revision>
  <dcterms:created xsi:type="dcterms:W3CDTF">2009-11-24T15:08:55Z</dcterms:created>
  <dcterms:modified xsi:type="dcterms:W3CDTF">2013-12-08T13:54:58Z</dcterms:modified>
</cp:coreProperties>
</file>