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9A774-C77E-435B-86FA-59091ADBB60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622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0F8E7-2A29-40C2-976E-4F458D42EAE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42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A5A1E-D35A-4200-9CE5-C3082FBD574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535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96822-1702-4D4D-B42F-1184C3FEFBA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4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5CD151-9EB9-4C2F-815F-968B27C4D40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76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5B2C0-5BFE-45A8-800B-301A8F46AD8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455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4C4AA-880A-4D09-86B4-2AAFC139579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07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F6991B-0F3A-41E9-8AF2-E5B0C899FE1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3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3C2654-5D60-4D87-80E9-26F72B259E7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14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F295-3004-4B89-92B8-CC7020CBB02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97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321A3-1370-450A-9916-085B1DD01F5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45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F1E90-CE09-4D79-8ADA-3B76DCBDC1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E6EA79-B1F0-455E-A9D4-1CA340AC7968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34a_driehoeksongelijkheid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34b_bewijs_driehoeksongelijkheid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Bewijs: de driehoeksongelijkheid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M34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945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Bewijs: de driehoeksongelijkheid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946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5923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driehoeksongelijkheid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323850" y="1844675"/>
            <a:ext cx="1571625" cy="1223963"/>
            <a:chOff x="204" y="1162"/>
            <a:chExt cx="990" cy="771"/>
          </a:xfrm>
        </p:grpSpPr>
        <p:sp>
          <p:nvSpPr>
            <p:cNvPr id="2" name="Text Box 28"/>
            <p:cNvSpPr txBox="1">
              <a:spLocks noChangeArrowheads="1"/>
            </p:cNvSpPr>
            <p:nvPr/>
          </p:nvSpPr>
          <p:spPr bwMode="auto">
            <a:xfrm>
              <a:off x="204" y="1162"/>
              <a:ext cx="9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Op verkenning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sp>
          <p:nvSpPr>
            <p:cNvPr id="3082" name="AutoShape 7">
              <a:hlinkClick r:id="" action="ppaction://noaction" highlightClick="1"/>
              <a:hlinkHover r:id="rId2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1525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342900" y="3429000"/>
            <a:ext cx="2192338" cy="3240088"/>
            <a:chOff x="216" y="2160"/>
            <a:chExt cx="1381" cy="2041"/>
          </a:xfrm>
        </p:grpSpPr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216" y="2160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Eigenschap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19471" name="Picture 15" descr="02a_driehoeksongelijkhei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2432"/>
              <a:ext cx="1348" cy="1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916238" y="4076700"/>
            <a:ext cx="5265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In een driehoek is de lengte van een zijde altijd kleiner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dan de som van de lengten van de andere twee zijden.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909888" y="4797425"/>
            <a:ext cx="22558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In driehoek ABC geldt:</a:t>
            </a:r>
          </a:p>
          <a:p>
            <a:endParaRPr lang="nl-BE">
              <a:latin typeface="Calibri" panose="020F0502020204030204" pitchFamily="34" charset="0"/>
            </a:endParaRPr>
          </a:p>
          <a:p>
            <a:r>
              <a:rPr lang="nl-BE">
                <a:latin typeface="Calibri" panose="020F0502020204030204" pitchFamily="34" charset="0"/>
              </a:rPr>
              <a:t>   |AB| &lt;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5775325" y="5348288"/>
            <a:ext cx="1965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cm &lt; 7 cm + 6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779838" y="5341938"/>
            <a:ext cx="132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|BC| + |CA|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082925" y="5776913"/>
            <a:ext cx="80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|BC| &lt;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3778250" y="5776913"/>
            <a:ext cx="1331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|AB| + |CA|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775325" y="5770563"/>
            <a:ext cx="1965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7 cm &lt; 3 cm + 6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079750" y="6208713"/>
            <a:ext cx="814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|CA| &lt;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3773488" y="6208713"/>
            <a:ext cx="1323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|AB| + |BC|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775325" y="6218238"/>
            <a:ext cx="1965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6 cm &lt; 3 cm + 7 cm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19472" grpId="0"/>
      <p:bldP spid="19473" grpId="0"/>
      <p:bldP spid="19474" grpId="0"/>
      <p:bldP spid="19475" grpId="0"/>
      <p:bldP spid="19476" grpId="0"/>
      <p:bldP spid="19477" grpId="0"/>
      <p:bldP spid="19478" grpId="0"/>
      <p:bldP spid="19479" grpId="0"/>
      <p:bldP spid="19480" grpId="0"/>
      <p:bldP spid="194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9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Bewijs: de driehoeksongelijkheid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6004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driehoeksongelijkheid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82775"/>
            <a:ext cx="800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Bewijs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3850" y="2417763"/>
            <a:ext cx="7848600" cy="641350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in een driehoek is de lengte van een zijde kleiner dan de som van de lengten van de andere twee zijden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136" name="Group 64"/>
          <p:cNvGrpSpPr>
            <a:grpSpLocks/>
          </p:cNvGrpSpPr>
          <p:nvPr/>
        </p:nvGrpSpPr>
        <p:grpSpPr bwMode="auto">
          <a:xfrm>
            <a:off x="539750" y="3411538"/>
            <a:ext cx="5761038" cy="2754312"/>
            <a:chOff x="340" y="2149"/>
            <a:chExt cx="3629" cy="1735"/>
          </a:xfrm>
        </p:grpSpPr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2698" y="2609"/>
              <a:ext cx="12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|DE| &lt; |DF| + |FE| 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82" name="AutoShape 7">
              <a:hlinkClick r:id="" action="ppaction://noaction" highlightClick="1"/>
              <a:hlinkHover r:id="rId2" action="ppaction://hlinkfile"/>
            </p:cNvPr>
            <p:cNvSpPr>
              <a:spLocks noChangeArrowheads="1"/>
            </p:cNvSpPr>
            <p:nvPr/>
          </p:nvSpPr>
          <p:spPr bwMode="auto">
            <a:xfrm>
              <a:off x="839" y="3476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pic>
          <p:nvPicPr>
            <p:cNvPr id="3135" name="Picture 63" descr="01a_driehoeksongelijkhei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149"/>
              <a:ext cx="1996" cy="1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100" grpId="0"/>
      <p:bldP spid="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</TotalTime>
  <Words>153</Words>
  <Application>Microsoft Office PowerPoint</Application>
  <PresentationFormat>Diavoorstelling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Impact</vt:lpstr>
      <vt:lpstr>Standaardontwerp</vt:lpstr>
      <vt:lpstr>       Bewijs: de driehoeksongelijkheid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98</cp:revision>
  <dcterms:created xsi:type="dcterms:W3CDTF">2009-11-24T15:08:55Z</dcterms:created>
  <dcterms:modified xsi:type="dcterms:W3CDTF">2013-12-08T15:15:32Z</dcterms:modified>
</cp:coreProperties>
</file>