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5" r:id="rId5"/>
    <p:sldId id="264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D9D5B-1BF5-4859-A505-D8EE5E0B92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334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AF518-0E4C-4867-BDCE-6B434C597CE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3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8467B-E921-4C0B-B1FB-7E843DBD782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84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15199-229B-40D8-9E6E-9DCEFD7ADA1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71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1CC46-B404-4796-A0D2-5F7D05552F9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57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A2F38-51EE-49C3-AC1E-883FE32F415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27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130AC-AC7E-48AC-918A-1F37562EA16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42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F5415-731B-4760-BA3C-5A092C4558E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84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A1A15-3CF9-4C09-BEA5-76BCCC74932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05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279F5-E60E-492F-BFCF-3887F4EB987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63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45B11-9E6A-455F-8364-427B25F9C4B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5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DD95B-701C-499F-B585-4B028811847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26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7E6128-A737-4C27-9986-AD8960DBFEE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38a_bewijs_overstaande_zijden_par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38c_bewijs_diagonalen_ruit_via_congruenti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02.%20Pelckmans%202de%20jaar%20-%20versie%202%20-%20W2013\00.%20Matrix%202de%20jaar\02.%20Matrix%202%20-%20Presentaties%20en%20applets%20meetkunde\38b_bewijs_diagonalen_rui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1709737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Bewijs: de eigenschappen van de</a:t>
            </a:r>
            <a:b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       zijden, hoeken en diagonalen in </a:t>
            </a:r>
            <a:b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       een vierhoek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72085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M38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9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Bewijs: de eigenschappen van de zijden, hoeken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en diagonalen in een vierhoek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6624638" cy="641350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     vierhoek ABCD is een parallellogram als en slechts als</a:t>
            </a:r>
            <a:b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                         de overstaande zijden even lang zijn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91" name="Text Box 28"/>
          <p:cNvSpPr txBox="1">
            <a:spLocks noChangeArrowheads="1"/>
          </p:cNvSpPr>
          <p:nvPr/>
        </p:nvSpPr>
        <p:spPr bwMode="auto">
          <a:xfrm>
            <a:off x="323850" y="2157413"/>
            <a:ext cx="2066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 1     Verkennen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2582863"/>
            <a:ext cx="5043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In de eigenschap zie je de notatie ‘als en slechts als’.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23850" y="3597275"/>
            <a:ext cx="8505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Deel 1</a:t>
            </a:r>
            <a:r>
              <a:rPr lang="nl-BE">
                <a:latin typeface="Calibri" panose="020F0502020204030204" pitchFamily="34" charset="0"/>
              </a:rPr>
              <a:t>: als vierhoek ABCD een parallellogram is, dan zijn de overstaande zijden even lang.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323850" y="4111625"/>
            <a:ext cx="6734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Deel 2</a:t>
            </a:r>
            <a:r>
              <a:rPr lang="nl-BE">
                <a:latin typeface="Calibri" panose="020F0502020204030204" pitchFamily="34" charset="0"/>
              </a:rPr>
              <a:t>: als in een vierhoek ABCD de overstaande zijden even lang zijn,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             dan is de vierhoek een parallellogram.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23850" y="3105150"/>
            <a:ext cx="4916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Dit betekent dat het bewijs uit twee delen bestaat.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23850" y="4914900"/>
            <a:ext cx="7451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Je bewijst eerst deel 1 (in het leerwerkboek) en dan deel 2 (in het oefenboek).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1" grpId="0"/>
      <p:bldP spid="3092" grpId="0"/>
      <p:bldP spid="2" grpId="0"/>
      <p:bldP spid="3090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411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Bewijs: de eigenschappen van de zijden, hoeken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en diagonalen in een vierhoek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569325" cy="641350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 (deel 1)    als vierhoek ABCD een parallellogram is, dan zijn de overstaande</a:t>
            </a:r>
            <a:b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        zijden even lang.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96875" y="2576513"/>
            <a:ext cx="755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Wat is gegeven? Noteer dit in symbolen. Duid dit in het groen aan op de figuur.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04813" y="2936875"/>
            <a:ext cx="8078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Wat moet je bewijzen? Noteer dit in symbolen. Duid dit in het rood aan op de figuur.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88938" y="3297238"/>
            <a:ext cx="4903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Hoe kun je bewijzen dat lijnstukken even lang zijn?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95288" y="4656138"/>
            <a:ext cx="6537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Welk congruentiekenmerk kun je gebruiken? Noteer de gelijkheden.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1638" y="5016500"/>
            <a:ext cx="680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Is dit wat je moet bewijzen? Indien niet, welke stap moet je nog doen? </a:t>
            </a:r>
            <a:endParaRPr lang="nl-NL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95288" y="3656013"/>
            <a:ext cx="497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Hoe kun je twee congruente driehoeken bekomen?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55600" y="5516563"/>
            <a:ext cx="1552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 3   Bewijs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806450" y="602138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95288" y="4017963"/>
            <a:ext cx="808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Noteer en kleur de driehoeken waarvan je vermoedt dat ze congruent zijn, elk in een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andere kleur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4119" name="Group 23"/>
          <p:cNvGrpSpPr>
            <a:grpSpLocks/>
          </p:cNvGrpSpPr>
          <p:nvPr/>
        </p:nvGrpSpPr>
        <p:grpSpPr bwMode="auto">
          <a:xfrm>
            <a:off x="357188" y="2144713"/>
            <a:ext cx="8607425" cy="4721225"/>
            <a:chOff x="225" y="1351"/>
            <a:chExt cx="5422" cy="2974"/>
          </a:xfrm>
        </p:grpSpPr>
        <p:sp>
          <p:nvSpPr>
            <p:cNvPr id="4113" name="Text Box 28"/>
            <p:cNvSpPr txBox="1">
              <a:spLocks noChangeArrowheads="1"/>
            </p:cNvSpPr>
            <p:nvPr/>
          </p:nvSpPr>
          <p:spPr bwMode="auto">
            <a:xfrm>
              <a:off x="225" y="1351"/>
              <a:ext cx="44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Stap 2     Analyseren: vooruitdenken – terugdenken – een plan maken     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4118" name="Picture 22" descr="01a_parallellogram_overstaande_zijde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4" y="3338"/>
              <a:ext cx="1543" cy="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" grpId="0"/>
      <p:bldP spid="5" grpId="0"/>
      <p:bldP spid="6" grpId="0"/>
      <p:bldP spid="8" grpId="0"/>
      <p:bldP spid="9" grpId="0"/>
      <p:bldP spid="2" grpId="0"/>
      <p:bldP spid="10" grpId="0"/>
      <p:bldP spid="308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843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Bewijs: de eigenschappen van de zijden, hoeken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en diagonalen in een vierhoek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43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4963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    als vierhoek ABCD een ruit is, dan staan de diagonalen loodrecht op elkaar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91" name="Text Box 28"/>
          <p:cNvSpPr txBox="1">
            <a:spLocks noChangeArrowheads="1"/>
          </p:cNvSpPr>
          <p:nvPr/>
        </p:nvSpPr>
        <p:spPr bwMode="auto">
          <a:xfrm>
            <a:off x="323850" y="1916113"/>
            <a:ext cx="2066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 1     Verkennen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2341563"/>
            <a:ext cx="5018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Welke meetkundige elementen komen er in voor?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0" name="Text Box 21"/>
          <p:cNvSpPr txBox="1">
            <a:spLocks noChangeArrowheads="1"/>
          </p:cNvSpPr>
          <p:nvPr/>
        </p:nvSpPr>
        <p:spPr bwMode="auto">
          <a:xfrm>
            <a:off x="323850" y="3355975"/>
            <a:ext cx="3646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Formuleer de omgekeerde bewering.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1" name="Text Box 22"/>
          <p:cNvSpPr txBox="1">
            <a:spLocks noChangeArrowheads="1"/>
          </p:cNvSpPr>
          <p:nvPr/>
        </p:nvSpPr>
        <p:spPr bwMode="auto">
          <a:xfrm>
            <a:off x="323850" y="3870325"/>
            <a:ext cx="843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Als in een vierhoek de diagonalen loodrecht op elkaar staan, dan is die vierhoek een ruit.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323850" y="2863850"/>
            <a:ext cx="2574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Wat wordt er beweerd?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3" name="Text Box 22"/>
          <p:cNvSpPr txBox="1">
            <a:spLocks noChangeArrowheads="1"/>
          </p:cNvSpPr>
          <p:nvPr/>
        </p:nvSpPr>
        <p:spPr bwMode="auto">
          <a:xfrm>
            <a:off x="323850" y="4376738"/>
            <a:ext cx="3354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Is deze bewering een eigenschap?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4" name="Text Box 22"/>
          <p:cNvSpPr txBox="1">
            <a:spLocks noChangeArrowheads="1"/>
          </p:cNvSpPr>
          <p:nvPr/>
        </p:nvSpPr>
        <p:spPr bwMode="auto">
          <a:xfrm>
            <a:off x="323850" y="488791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Neen. 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5" name="Text Box 22"/>
          <p:cNvSpPr txBox="1">
            <a:spLocks noChangeArrowheads="1"/>
          </p:cNvSpPr>
          <p:nvPr/>
        </p:nvSpPr>
        <p:spPr bwMode="auto">
          <a:xfrm>
            <a:off x="323850" y="5429250"/>
            <a:ext cx="7845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Bij een vlieger staan de diagonalen loodrecht op elkaar en een vlieger is geen ruit. 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91" grpId="0"/>
      <p:bldP spid="3092" grpId="0"/>
      <p:bldP spid="18440" grpId="0"/>
      <p:bldP spid="18441" grpId="0"/>
      <p:bldP spid="2" grpId="0"/>
      <p:bldP spid="18443" grpId="0"/>
      <p:bldP spid="18444" grpId="0"/>
      <p:bldP spid="184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513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Bewijs: de eigenschappen van de zijden, hoeken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en diagonalen in een vierhoek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3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4963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    als vierhoek ABCD een ruit is, dan staan de diagonalen loodrecht op elkaar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96875" y="2276475"/>
            <a:ext cx="1760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Wat is gegeven?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04813" y="2636838"/>
            <a:ext cx="6192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Wat leer je uit de definitie van een ruit? Noteer dit in symbolen.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Duid het gegeven in het groen aan op de tekening.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95288" y="4319588"/>
            <a:ext cx="314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Op welke rechte ligt het punt A.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1638" y="4689475"/>
            <a:ext cx="6283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Hoeveel rechten kun je tekenen door twee verschillende punten?</a:t>
            </a:r>
            <a:endParaRPr lang="nl-NL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95288" y="3286125"/>
            <a:ext cx="5026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Wat moet je bewijzen? Noteer dit in symbolen.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Duid het te bewijzen in het rood aan op de tekening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55600" y="5589588"/>
            <a:ext cx="1552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 3   Bewijs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95288" y="3944938"/>
            <a:ext cx="6251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Hoe liggen de punten A en C ten opzichte van de punten B en D?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14338" y="5068888"/>
            <a:ext cx="6691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Wat is de onderlinge ligging van [AC] en [BD]? Noteer dit in symbolen.</a:t>
            </a:r>
            <a:endParaRPr lang="nl-NL"/>
          </a:p>
        </p:txBody>
      </p:sp>
      <p:sp>
        <p:nvSpPr>
          <p:cNvPr id="18447" name="Text Box 28"/>
          <p:cNvSpPr txBox="1">
            <a:spLocks noChangeArrowheads="1"/>
          </p:cNvSpPr>
          <p:nvPr/>
        </p:nvSpPr>
        <p:spPr bwMode="auto">
          <a:xfrm>
            <a:off x="357188" y="1897063"/>
            <a:ext cx="7027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 2     Analyseren: vooruitdenken – terugdenken – een plan maken     </a:t>
            </a:r>
            <a:endParaRPr lang="nl-NL" b="1" i="1">
              <a:latin typeface="Calibri" panose="020F0502020204030204" pitchFamily="34" charset="0"/>
            </a:endParaRPr>
          </a:p>
        </p:txBody>
      </p:sp>
      <p:pic>
        <p:nvPicPr>
          <p:cNvPr id="5140" name="Picture 20" descr="02a_ruit_diagonal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4508500"/>
            <a:ext cx="1711325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4464050" y="6092825"/>
            <a:ext cx="2555875" cy="647700"/>
            <a:chOff x="2291" y="3838"/>
            <a:chExt cx="1610" cy="408"/>
          </a:xfrm>
        </p:grpSpPr>
        <p:sp>
          <p:nvSpPr>
            <p:cNvPr id="7" name="AutoShape 7">
              <a:hlinkClick r:id="" action="ppaction://noaction" highlightClick="1"/>
              <a:hlinkHover r:id="rId3" action="ppaction://hlinkfile"/>
            </p:cNvPr>
            <p:cNvSpPr>
              <a:spLocks noChangeArrowheads="1"/>
            </p:cNvSpPr>
            <p:nvPr/>
          </p:nvSpPr>
          <p:spPr bwMode="auto">
            <a:xfrm>
              <a:off x="2291" y="3838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2789" y="3928"/>
              <a:ext cx="11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(via congruentie)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806450" y="6094413"/>
            <a:ext cx="2719388" cy="647700"/>
            <a:chOff x="508" y="3839"/>
            <a:chExt cx="1713" cy="408"/>
          </a:xfrm>
        </p:grpSpPr>
        <p:sp>
          <p:nvSpPr>
            <p:cNvPr id="3082" name="AutoShape 7">
              <a:hlinkClick r:id="" action="ppaction://noaction" highlightClick="1"/>
              <a:hlinkHover r:id="rId4" action="ppaction://hlinkfile"/>
            </p:cNvPr>
            <p:cNvSpPr>
              <a:spLocks noChangeArrowheads="1"/>
            </p:cNvSpPr>
            <p:nvPr/>
          </p:nvSpPr>
          <p:spPr bwMode="auto">
            <a:xfrm>
              <a:off x="508" y="3839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975" y="3925"/>
              <a:ext cx="12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(via middelloodlijn)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" grpId="0"/>
      <p:bldP spid="5" grpId="0"/>
      <p:bldP spid="8" grpId="0"/>
      <p:bldP spid="9" grpId="0"/>
      <p:bldP spid="6" grpId="0"/>
      <p:bldP spid="10" grpId="0"/>
      <p:bldP spid="2" grpId="0"/>
      <p:bldP spid="4" grpId="0"/>
      <p:bldP spid="18447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508</Words>
  <Application>Microsoft Office PowerPoint</Application>
  <PresentationFormat>Diavoorstelling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Impact</vt:lpstr>
      <vt:lpstr>Wingdings</vt:lpstr>
      <vt:lpstr>Standaardontwerp</vt:lpstr>
      <vt:lpstr>       Bewijs: de eigenschappen van de        zijden, hoeken en diagonalen in         een vierhoek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88</cp:revision>
  <dcterms:created xsi:type="dcterms:W3CDTF">2009-11-24T15:08:55Z</dcterms:created>
  <dcterms:modified xsi:type="dcterms:W3CDTF">2013-12-08T15:55:30Z</dcterms:modified>
</cp:coreProperties>
</file>